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0" r:id="rId13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MS PGothic" panose="020B0600070205080204" pitchFamily="34" charset="-128"/>
      <p:regular r:id="rId19"/>
    </p:embeddedFont>
    <p:embeddedFont>
      <p:font typeface="Cambria Math" panose="02040503050406030204" pitchFamily="18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01" autoAdjust="0"/>
  </p:normalViewPr>
  <p:slideViewPr>
    <p:cSldViewPr>
      <p:cViewPr varScale="1">
        <p:scale>
          <a:sx n="58" d="100"/>
          <a:sy n="5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0986E-3796-443E-BE30-5C8E1605CD86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31E476-3339-4A29-A985-EFE42D1E6C8D}">
      <dgm:prSet phldrT="[Text]"/>
      <dgm:spPr/>
      <dgm:t>
        <a:bodyPr/>
        <a:lstStyle/>
        <a:p>
          <a:r>
            <a:rPr lang="en-US" dirty="0" smtClean="0"/>
            <a:t>Moses spoke to Israel</a:t>
          </a:r>
          <a:endParaRPr lang="en-US" dirty="0"/>
        </a:p>
      </dgm:t>
    </dgm:pt>
    <dgm:pt modelId="{9FD3FCA6-C3FD-4297-B076-3CE2AFCCB8B4}" type="parTrans" cxnId="{E970FF97-EBD8-4128-ACBD-0718D70D3E9F}">
      <dgm:prSet/>
      <dgm:spPr/>
      <dgm:t>
        <a:bodyPr/>
        <a:lstStyle/>
        <a:p>
          <a:endParaRPr lang="en-US"/>
        </a:p>
      </dgm:t>
    </dgm:pt>
    <dgm:pt modelId="{78EDA897-627E-4763-BDE3-E693BA36D6D9}" type="sibTrans" cxnId="{E970FF97-EBD8-4128-ACBD-0718D70D3E9F}">
      <dgm:prSet/>
      <dgm:spPr/>
      <dgm:t>
        <a:bodyPr/>
        <a:lstStyle/>
        <a:p>
          <a:endParaRPr lang="en-US"/>
        </a:p>
      </dgm:t>
    </dgm:pt>
    <dgm:pt modelId="{EF2288A2-6F0A-4D6E-ADED-AAF15B59233D}">
      <dgm:prSet phldrT="[Text]"/>
      <dgm:spPr/>
      <dgm:t>
        <a:bodyPr/>
        <a:lstStyle/>
        <a:p>
          <a:r>
            <a:rPr lang="en-US" dirty="0" smtClean="0"/>
            <a:t>Deut. 31:30</a:t>
          </a:r>
          <a:endParaRPr lang="en-US" dirty="0"/>
        </a:p>
      </dgm:t>
    </dgm:pt>
    <dgm:pt modelId="{82C854F1-7216-4055-BA4D-DA50F1DAA1EF}" type="parTrans" cxnId="{C5512F09-460B-4FB6-809D-ECF4739EBAAE}">
      <dgm:prSet/>
      <dgm:spPr/>
      <dgm:t>
        <a:bodyPr/>
        <a:lstStyle/>
        <a:p>
          <a:endParaRPr lang="en-US"/>
        </a:p>
      </dgm:t>
    </dgm:pt>
    <dgm:pt modelId="{135AA812-260D-4B31-8A27-EA22261D51A5}" type="sibTrans" cxnId="{C5512F09-460B-4FB6-809D-ECF4739EBAAE}">
      <dgm:prSet/>
      <dgm:spPr/>
      <dgm:t>
        <a:bodyPr/>
        <a:lstStyle/>
        <a:p>
          <a:endParaRPr lang="en-US"/>
        </a:p>
      </dgm:t>
    </dgm:pt>
    <dgm:pt modelId="{907410DB-EDE8-4C5D-8661-2A3C800217C1}">
      <dgm:prSet phldrT="[Text]"/>
      <dgm:spPr/>
      <dgm:t>
        <a:bodyPr/>
        <a:lstStyle/>
        <a:p>
          <a:r>
            <a:rPr lang="en-US" dirty="0" smtClean="0"/>
            <a:t>Calls Israel “heavens” and “earth”</a:t>
          </a:r>
          <a:endParaRPr lang="en-US" dirty="0"/>
        </a:p>
      </dgm:t>
    </dgm:pt>
    <dgm:pt modelId="{F75748A2-FC23-44B7-A296-56A96E7C022D}" type="parTrans" cxnId="{12AD2317-88BE-4CE1-93FD-11C9E2B44FCB}">
      <dgm:prSet/>
      <dgm:spPr/>
      <dgm:t>
        <a:bodyPr/>
        <a:lstStyle/>
        <a:p>
          <a:endParaRPr lang="en-US"/>
        </a:p>
      </dgm:t>
    </dgm:pt>
    <dgm:pt modelId="{0A3AA95C-85B7-4ABB-A46E-885E8EE66014}" type="sibTrans" cxnId="{12AD2317-88BE-4CE1-93FD-11C9E2B44FCB}">
      <dgm:prSet/>
      <dgm:spPr/>
      <dgm:t>
        <a:bodyPr/>
        <a:lstStyle/>
        <a:p>
          <a:endParaRPr lang="en-US"/>
        </a:p>
      </dgm:t>
    </dgm:pt>
    <dgm:pt modelId="{C343EC6D-814E-447E-8993-CD957BB3B28D}">
      <dgm:prSet phldrT="[Text]"/>
      <dgm:spPr/>
      <dgm:t>
        <a:bodyPr/>
        <a:lstStyle/>
        <a:p>
          <a:r>
            <a:rPr lang="en-US" dirty="0" smtClean="0"/>
            <a:t>Deut. 32:1</a:t>
          </a:r>
          <a:endParaRPr lang="en-US" dirty="0"/>
        </a:p>
      </dgm:t>
    </dgm:pt>
    <dgm:pt modelId="{3E10E7B4-599B-4C0B-810B-2FD39AAA5FB1}" type="parTrans" cxnId="{A8A8FDBE-7F58-4891-A244-60F83F1B556F}">
      <dgm:prSet/>
      <dgm:spPr/>
      <dgm:t>
        <a:bodyPr/>
        <a:lstStyle/>
        <a:p>
          <a:endParaRPr lang="en-US"/>
        </a:p>
      </dgm:t>
    </dgm:pt>
    <dgm:pt modelId="{84A9FA60-1D3F-4D8C-B12E-A28BF6C82CD3}" type="sibTrans" cxnId="{A8A8FDBE-7F58-4891-A244-60F83F1B556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A583049-BCBC-4BCE-BF23-C1DEDE5D2296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Arial"/>
                      </a:rPr>
                      <m:t>∴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/>
                      </a:rPr>
                      <m:t>h𝑒𝑎𝑣𝑒𝑛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/>
                      </a:rPr>
                      <m:t> &amp;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/>
                      </a:rPr>
                      <m:t>𝑒𝑎𝑟𝑡h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/>
                      </a:rPr>
                      <m:t>𝐼𝑠𝑟𝑎𝑒𝑙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/>
                      </a:rPr>
                      <m:t>𝑖𝑛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/>
                      </a:rPr>
                      <m:t> 2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/>
                      </a:rPr>
                      <m:t>𝑃𝑒𝑡𝑒𝑟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Arial"/>
                      </a:rPr>
                      <m:t> 3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9A583049-BCBC-4BCE-BF23-C1DEDE5D2296}">
          <dgm:prSet phldrT="[Text]"/>
          <dgm:spPr/>
          <dgm:t>
            <a:bodyPr/>
            <a:lstStyle/>
            <a:p>
              <a:pPr/>
              <a:r>
                <a:rPr lang="en-US" i="0" smtClean="0">
                  <a:latin typeface="Cambria Math"/>
                  <a:ea typeface="Cambria Math"/>
                  <a:cs typeface="Arial"/>
                </a:rPr>
                <a:t>∴</a:t>
              </a:r>
              <a:r>
                <a:rPr lang="en-US" b="0" i="0" smtClean="0">
                  <a:latin typeface="Cambria Math"/>
                  <a:ea typeface="Cambria Math"/>
                  <a:cs typeface="Arial"/>
                </a:rPr>
                <a:t>ℎ𝑒𝑎𝑣𝑒𝑛 &amp; 𝑒𝑎𝑟𝑡ℎ=𝐼𝑠𝑟𝑎𝑒𝑙 𝑖𝑛 2 𝑃𝑒𝑡𝑒𝑟</a:t>
              </a:r>
              <a:r>
                <a:rPr lang="en-US" b="0" i="0" smtClean="0">
                  <a:latin typeface="Cambria Math"/>
                  <a:ea typeface="Cambria Math"/>
                  <a:cs typeface="Arial"/>
                </a:rPr>
                <a:t> 3</a:t>
              </a:r>
              <a:endParaRPr lang="en-US" dirty="0"/>
            </a:p>
          </dgm:t>
        </dgm:pt>
      </mc:Fallback>
    </mc:AlternateContent>
    <dgm:pt modelId="{D22CF95D-A582-426D-9695-0A0EE035DCCB}" type="parTrans" cxnId="{1E462A68-F1CB-4CB8-A45C-5C900E5E5A7D}">
      <dgm:prSet/>
      <dgm:spPr/>
      <dgm:t>
        <a:bodyPr/>
        <a:lstStyle/>
        <a:p>
          <a:endParaRPr lang="en-US"/>
        </a:p>
      </dgm:t>
    </dgm:pt>
    <dgm:pt modelId="{8B49B4B2-AE6D-48D1-8FA3-7DFC1D8876EE}" type="sibTrans" cxnId="{1E462A68-F1CB-4CB8-A45C-5C900E5E5A7D}">
      <dgm:prSet/>
      <dgm:spPr/>
      <dgm:t>
        <a:bodyPr/>
        <a:lstStyle/>
        <a:p>
          <a:endParaRPr lang="en-US"/>
        </a:p>
      </dgm:t>
    </dgm:pt>
    <dgm:pt modelId="{08C0E884-9F94-4FD4-9ADD-A95940D0689D}">
      <dgm:prSet phldrT="[Text]"/>
      <dgm:spPr/>
      <dgm:t>
        <a:bodyPr/>
        <a:lstStyle/>
        <a:p>
          <a:r>
            <a:rPr lang="en-US" dirty="0" smtClean="0"/>
            <a:t>2 Pet. 3:7</a:t>
          </a:r>
          <a:endParaRPr lang="en-US" dirty="0"/>
        </a:p>
      </dgm:t>
    </dgm:pt>
    <dgm:pt modelId="{69A79195-5D9D-4C08-9492-3F9FDEB6033B}" type="parTrans" cxnId="{6EBA3F6F-CAA6-498F-AC8E-044D5D02DDB7}">
      <dgm:prSet/>
      <dgm:spPr/>
      <dgm:t>
        <a:bodyPr/>
        <a:lstStyle/>
        <a:p>
          <a:endParaRPr lang="en-US"/>
        </a:p>
      </dgm:t>
    </dgm:pt>
    <dgm:pt modelId="{5705975F-F6A5-4F6C-92F7-9560BECEEEC7}" type="sibTrans" cxnId="{6EBA3F6F-CAA6-498F-AC8E-044D5D02DDB7}">
      <dgm:prSet/>
      <dgm:spPr/>
      <dgm:t>
        <a:bodyPr/>
        <a:lstStyle/>
        <a:p>
          <a:endParaRPr lang="en-US"/>
        </a:p>
      </dgm:t>
    </dgm:pt>
    <dgm:pt modelId="{1A7AE363-4CE7-497E-A1A9-974722493636}" type="pres">
      <dgm:prSet presAssocID="{2FD0986E-3796-443E-BE30-5C8E1605CD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9A908B-F917-4276-9532-C03D01FEA5E3}" type="pres">
      <dgm:prSet presAssocID="{2FD0986E-3796-443E-BE30-5C8E1605CD86}" presName="tSp" presStyleCnt="0"/>
      <dgm:spPr/>
    </dgm:pt>
    <dgm:pt modelId="{33EBE881-7B2F-441F-8CDC-4BCF3052A62D}" type="pres">
      <dgm:prSet presAssocID="{2FD0986E-3796-443E-BE30-5C8E1605CD86}" presName="bSp" presStyleCnt="0"/>
      <dgm:spPr/>
    </dgm:pt>
    <dgm:pt modelId="{FC8C17C1-8115-44BD-A340-A3E8AEC235DF}" type="pres">
      <dgm:prSet presAssocID="{2FD0986E-3796-443E-BE30-5C8E1605CD86}" presName="process" presStyleCnt="0"/>
      <dgm:spPr/>
    </dgm:pt>
    <dgm:pt modelId="{33EC5246-5314-4F74-9FFC-34044C9E1FEF}" type="pres">
      <dgm:prSet presAssocID="{7531E476-3339-4A29-A985-EFE42D1E6C8D}" presName="composite1" presStyleCnt="0"/>
      <dgm:spPr/>
    </dgm:pt>
    <dgm:pt modelId="{B142D98B-D643-418D-87B8-DD440B28D533}" type="pres">
      <dgm:prSet presAssocID="{7531E476-3339-4A29-A985-EFE42D1E6C8D}" presName="dummyNode1" presStyleLbl="node1" presStyleIdx="0" presStyleCnt="3"/>
      <dgm:spPr/>
    </dgm:pt>
    <dgm:pt modelId="{01B5A053-4B0B-427C-AF8D-208D69A77AD7}" type="pres">
      <dgm:prSet presAssocID="{7531E476-3339-4A29-A985-EFE42D1E6C8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CAE47-E128-4258-91CE-A565A29C9A50}" type="pres">
      <dgm:prSet presAssocID="{7531E476-3339-4A29-A985-EFE42D1E6C8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AE346-6547-42DD-9C9D-EC622FA55217}" type="pres">
      <dgm:prSet presAssocID="{7531E476-3339-4A29-A985-EFE42D1E6C8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11544-AD56-4164-A575-F2ACD8AA09D0}" type="pres">
      <dgm:prSet presAssocID="{7531E476-3339-4A29-A985-EFE42D1E6C8D}" presName="connSite1" presStyleCnt="0"/>
      <dgm:spPr/>
    </dgm:pt>
    <dgm:pt modelId="{7D123D69-DD71-44C8-A000-096DD159AE33}" type="pres">
      <dgm:prSet presAssocID="{78EDA897-627E-4763-BDE3-E693BA36D6D9}" presName="Name9" presStyleLbl="sibTrans2D1" presStyleIdx="0" presStyleCnt="2"/>
      <dgm:spPr/>
      <dgm:t>
        <a:bodyPr/>
        <a:lstStyle/>
        <a:p>
          <a:endParaRPr lang="en-US"/>
        </a:p>
      </dgm:t>
    </dgm:pt>
    <dgm:pt modelId="{BAA8998D-B345-469F-86FE-3E0347DB90D4}" type="pres">
      <dgm:prSet presAssocID="{907410DB-EDE8-4C5D-8661-2A3C800217C1}" presName="composite2" presStyleCnt="0"/>
      <dgm:spPr/>
    </dgm:pt>
    <dgm:pt modelId="{D7AFA9E9-BF23-488D-8756-BA8DCBB327C8}" type="pres">
      <dgm:prSet presAssocID="{907410DB-EDE8-4C5D-8661-2A3C800217C1}" presName="dummyNode2" presStyleLbl="node1" presStyleIdx="0" presStyleCnt="3"/>
      <dgm:spPr/>
    </dgm:pt>
    <dgm:pt modelId="{9A98AAEA-7D06-4C10-A708-E05139A4FDEF}" type="pres">
      <dgm:prSet presAssocID="{907410DB-EDE8-4C5D-8661-2A3C800217C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5B5B8-3849-4BC4-AE39-674D094FE904}" type="pres">
      <dgm:prSet presAssocID="{907410DB-EDE8-4C5D-8661-2A3C800217C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A2B35-B6AB-4C48-9D95-129E334D0CAA}" type="pres">
      <dgm:prSet presAssocID="{907410DB-EDE8-4C5D-8661-2A3C800217C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BC350-5052-484F-AF90-F4C7C6E34A69}" type="pres">
      <dgm:prSet presAssocID="{907410DB-EDE8-4C5D-8661-2A3C800217C1}" presName="connSite2" presStyleCnt="0"/>
      <dgm:spPr/>
    </dgm:pt>
    <dgm:pt modelId="{4DF2B74E-D5F5-44DD-ACEE-8E34CEEB7159}" type="pres">
      <dgm:prSet presAssocID="{0A3AA95C-85B7-4ABB-A46E-885E8EE66014}" presName="Name18" presStyleLbl="sibTrans2D1" presStyleIdx="1" presStyleCnt="2"/>
      <dgm:spPr/>
      <dgm:t>
        <a:bodyPr/>
        <a:lstStyle/>
        <a:p>
          <a:endParaRPr lang="en-US"/>
        </a:p>
      </dgm:t>
    </dgm:pt>
    <dgm:pt modelId="{B748A6ED-D6E8-47DE-AD32-F2A789890EFB}" type="pres">
      <dgm:prSet presAssocID="{9A583049-BCBC-4BCE-BF23-C1DEDE5D2296}" presName="composite1" presStyleCnt="0"/>
      <dgm:spPr/>
    </dgm:pt>
    <dgm:pt modelId="{D7B21094-8F81-4385-8475-DFA922F1FD07}" type="pres">
      <dgm:prSet presAssocID="{9A583049-BCBC-4BCE-BF23-C1DEDE5D2296}" presName="dummyNode1" presStyleLbl="node1" presStyleIdx="1" presStyleCnt="3"/>
      <dgm:spPr/>
    </dgm:pt>
    <dgm:pt modelId="{9327F895-6FFE-4F99-A7A8-A1500C3F39E8}" type="pres">
      <dgm:prSet presAssocID="{9A583049-BCBC-4BCE-BF23-C1DEDE5D2296}" presName="childNode1" presStyleLbl="bgAcc1" presStyleIdx="2" presStyleCnt="3" custLinFactNeighborY="-27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4E597-4E57-4EF3-A5F7-A6DB24ED7D00}" type="pres">
      <dgm:prSet presAssocID="{9A583049-BCBC-4BCE-BF23-C1DEDE5D229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64842-5B0B-44C7-BA2F-92155883C12A}" type="pres">
      <dgm:prSet presAssocID="{9A583049-BCBC-4BCE-BF23-C1DEDE5D2296}" presName="parentNode1" presStyleLbl="node1" presStyleIdx="2" presStyleCnt="3" custLinFactNeighborY="-864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12992-4C91-49BA-A5EF-F2076ACF13DA}" type="pres">
      <dgm:prSet presAssocID="{9A583049-BCBC-4BCE-BF23-C1DEDE5D2296}" presName="connSite1" presStyleCnt="0"/>
      <dgm:spPr/>
    </dgm:pt>
  </dgm:ptLst>
  <dgm:cxnLst>
    <dgm:cxn modelId="{A8A8FDBE-7F58-4891-A244-60F83F1B556F}" srcId="{907410DB-EDE8-4C5D-8661-2A3C800217C1}" destId="{C343EC6D-814E-447E-8993-CD957BB3B28D}" srcOrd="0" destOrd="0" parTransId="{3E10E7B4-599B-4C0B-810B-2FD39AAA5FB1}" sibTransId="{84A9FA60-1D3F-4D8C-B12E-A28BF6C82CD3}"/>
    <dgm:cxn modelId="{6F183B3D-9CB1-4070-AE51-E2134ACAE9C7}" type="presOf" srcId="{9A583049-BCBC-4BCE-BF23-C1DEDE5D2296}" destId="{71F64842-5B0B-44C7-BA2F-92155883C12A}" srcOrd="0" destOrd="0" presId="urn:microsoft.com/office/officeart/2005/8/layout/hProcess4"/>
    <dgm:cxn modelId="{98D62A44-7FC6-44B8-8D81-2BAE8E0498D8}" type="presOf" srcId="{C343EC6D-814E-447E-8993-CD957BB3B28D}" destId="{9A98AAEA-7D06-4C10-A708-E05139A4FDEF}" srcOrd="0" destOrd="0" presId="urn:microsoft.com/office/officeart/2005/8/layout/hProcess4"/>
    <dgm:cxn modelId="{EAA6C8CE-E96B-4FEE-87CC-3C4FC7E901F5}" type="presOf" srcId="{78EDA897-627E-4763-BDE3-E693BA36D6D9}" destId="{7D123D69-DD71-44C8-A000-096DD159AE33}" srcOrd="0" destOrd="0" presId="urn:microsoft.com/office/officeart/2005/8/layout/hProcess4"/>
    <dgm:cxn modelId="{1E462A68-F1CB-4CB8-A45C-5C900E5E5A7D}" srcId="{2FD0986E-3796-443E-BE30-5C8E1605CD86}" destId="{9A583049-BCBC-4BCE-BF23-C1DEDE5D2296}" srcOrd="2" destOrd="0" parTransId="{D22CF95D-A582-426D-9695-0A0EE035DCCB}" sibTransId="{8B49B4B2-AE6D-48D1-8FA3-7DFC1D8876EE}"/>
    <dgm:cxn modelId="{1F0A1BC3-3239-4659-97D1-C042E3C0D805}" type="presOf" srcId="{EF2288A2-6F0A-4D6E-ADED-AAF15B59233D}" destId="{627CAE47-E128-4258-91CE-A565A29C9A50}" srcOrd="1" destOrd="0" presId="urn:microsoft.com/office/officeart/2005/8/layout/hProcess4"/>
    <dgm:cxn modelId="{DE659A6D-783B-4C25-8697-8EC5B5F9D2B0}" type="presOf" srcId="{7531E476-3339-4A29-A985-EFE42D1E6C8D}" destId="{118AE346-6547-42DD-9C9D-EC622FA55217}" srcOrd="0" destOrd="0" presId="urn:microsoft.com/office/officeart/2005/8/layout/hProcess4"/>
    <dgm:cxn modelId="{6EBA3F6F-CAA6-498F-AC8E-044D5D02DDB7}" srcId="{9A583049-BCBC-4BCE-BF23-C1DEDE5D2296}" destId="{08C0E884-9F94-4FD4-9ADD-A95940D0689D}" srcOrd="0" destOrd="0" parTransId="{69A79195-5D9D-4C08-9492-3F9FDEB6033B}" sibTransId="{5705975F-F6A5-4F6C-92F7-9560BECEEEC7}"/>
    <dgm:cxn modelId="{E44A282A-4457-4E69-BB92-7032BA9AE3CA}" type="presOf" srcId="{907410DB-EDE8-4C5D-8661-2A3C800217C1}" destId="{AB0A2B35-B6AB-4C48-9D95-129E334D0CAA}" srcOrd="0" destOrd="0" presId="urn:microsoft.com/office/officeart/2005/8/layout/hProcess4"/>
    <dgm:cxn modelId="{12AD2317-88BE-4CE1-93FD-11C9E2B44FCB}" srcId="{2FD0986E-3796-443E-BE30-5C8E1605CD86}" destId="{907410DB-EDE8-4C5D-8661-2A3C800217C1}" srcOrd="1" destOrd="0" parTransId="{F75748A2-FC23-44B7-A296-56A96E7C022D}" sibTransId="{0A3AA95C-85B7-4ABB-A46E-885E8EE66014}"/>
    <dgm:cxn modelId="{49EC4311-83F1-4BB4-A5E1-D3AD625E3750}" type="presOf" srcId="{0A3AA95C-85B7-4ABB-A46E-885E8EE66014}" destId="{4DF2B74E-D5F5-44DD-ACEE-8E34CEEB7159}" srcOrd="0" destOrd="0" presId="urn:microsoft.com/office/officeart/2005/8/layout/hProcess4"/>
    <dgm:cxn modelId="{43EFE111-6C0D-4182-8399-3FEA73C4D092}" type="presOf" srcId="{2FD0986E-3796-443E-BE30-5C8E1605CD86}" destId="{1A7AE363-4CE7-497E-A1A9-974722493636}" srcOrd="0" destOrd="0" presId="urn:microsoft.com/office/officeart/2005/8/layout/hProcess4"/>
    <dgm:cxn modelId="{27997E9B-BC60-47A7-8BF0-FFBF2827DDC4}" type="presOf" srcId="{08C0E884-9F94-4FD4-9ADD-A95940D0689D}" destId="{77D4E597-4E57-4EF3-A5F7-A6DB24ED7D00}" srcOrd="1" destOrd="0" presId="urn:microsoft.com/office/officeart/2005/8/layout/hProcess4"/>
    <dgm:cxn modelId="{E970FF97-EBD8-4128-ACBD-0718D70D3E9F}" srcId="{2FD0986E-3796-443E-BE30-5C8E1605CD86}" destId="{7531E476-3339-4A29-A985-EFE42D1E6C8D}" srcOrd="0" destOrd="0" parTransId="{9FD3FCA6-C3FD-4297-B076-3CE2AFCCB8B4}" sibTransId="{78EDA897-627E-4763-BDE3-E693BA36D6D9}"/>
    <dgm:cxn modelId="{13D4375D-27AA-4024-AD59-11CC611643EA}" type="presOf" srcId="{C343EC6D-814E-447E-8993-CD957BB3B28D}" destId="{2A35B5B8-3849-4BC4-AE39-674D094FE904}" srcOrd="1" destOrd="0" presId="urn:microsoft.com/office/officeart/2005/8/layout/hProcess4"/>
    <dgm:cxn modelId="{80B04F7F-35A0-482A-A4DF-E12FEFA24543}" type="presOf" srcId="{EF2288A2-6F0A-4D6E-ADED-AAF15B59233D}" destId="{01B5A053-4B0B-427C-AF8D-208D69A77AD7}" srcOrd="0" destOrd="0" presId="urn:microsoft.com/office/officeart/2005/8/layout/hProcess4"/>
    <dgm:cxn modelId="{AB38A4B1-FE18-4ECC-8159-EFF7268E1063}" type="presOf" srcId="{08C0E884-9F94-4FD4-9ADD-A95940D0689D}" destId="{9327F895-6FFE-4F99-A7A8-A1500C3F39E8}" srcOrd="0" destOrd="0" presId="urn:microsoft.com/office/officeart/2005/8/layout/hProcess4"/>
    <dgm:cxn modelId="{C5512F09-460B-4FB6-809D-ECF4739EBAAE}" srcId="{7531E476-3339-4A29-A985-EFE42D1E6C8D}" destId="{EF2288A2-6F0A-4D6E-ADED-AAF15B59233D}" srcOrd="0" destOrd="0" parTransId="{82C854F1-7216-4055-BA4D-DA50F1DAA1EF}" sibTransId="{135AA812-260D-4B31-8A27-EA22261D51A5}"/>
    <dgm:cxn modelId="{DE65D420-B66E-47B8-A9C4-D77249A2DBC0}" type="presParOf" srcId="{1A7AE363-4CE7-497E-A1A9-974722493636}" destId="{829A908B-F917-4276-9532-C03D01FEA5E3}" srcOrd="0" destOrd="0" presId="urn:microsoft.com/office/officeart/2005/8/layout/hProcess4"/>
    <dgm:cxn modelId="{2E683CF8-D8D3-4FA3-B608-E93163ACEA62}" type="presParOf" srcId="{1A7AE363-4CE7-497E-A1A9-974722493636}" destId="{33EBE881-7B2F-441F-8CDC-4BCF3052A62D}" srcOrd="1" destOrd="0" presId="urn:microsoft.com/office/officeart/2005/8/layout/hProcess4"/>
    <dgm:cxn modelId="{983289DF-6335-48C3-AE94-077970A9AB07}" type="presParOf" srcId="{1A7AE363-4CE7-497E-A1A9-974722493636}" destId="{FC8C17C1-8115-44BD-A340-A3E8AEC235DF}" srcOrd="2" destOrd="0" presId="urn:microsoft.com/office/officeart/2005/8/layout/hProcess4"/>
    <dgm:cxn modelId="{CC81EC08-CBD6-43B9-A44F-93D28DF4B190}" type="presParOf" srcId="{FC8C17C1-8115-44BD-A340-A3E8AEC235DF}" destId="{33EC5246-5314-4F74-9FFC-34044C9E1FEF}" srcOrd="0" destOrd="0" presId="urn:microsoft.com/office/officeart/2005/8/layout/hProcess4"/>
    <dgm:cxn modelId="{23DC39EB-70F5-4F6F-B06A-1251A9C80BC4}" type="presParOf" srcId="{33EC5246-5314-4F74-9FFC-34044C9E1FEF}" destId="{B142D98B-D643-418D-87B8-DD440B28D533}" srcOrd="0" destOrd="0" presId="urn:microsoft.com/office/officeart/2005/8/layout/hProcess4"/>
    <dgm:cxn modelId="{6A168360-545D-4F9E-B9EA-A303100CD6D1}" type="presParOf" srcId="{33EC5246-5314-4F74-9FFC-34044C9E1FEF}" destId="{01B5A053-4B0B-427C-AF8D-208D69A77AD7}" srcOrd="1" destOrd="0" presId="urn:microsoft.com/office/officeart/2005/8/layout/hProcess4"/>
    <dgm:cxn modelId="{19DCB972-5BF6-4CF1-BBB3-01CC83F086D3}" type="presParOf" srcId="{33EC5246-5314-4F74-9FFC-34044C9E1FEF}" destId="{627CAE47-E128-4258-91CE-A565A29C9A50}" srcOrd="2" destOrd="0" presId="urn:microsoft.com/office/officeart/2005/8/layout/hProcess4"/>
    <dgm:cxn modelId="{D8CFA105-29D2-41B3-8BAE-F3B63FE6FE4C}" type="presParOf" srcId="{33EC5246-5314-4F74-9FFC-34044C9E1FEF}" destId="{118AE346-6547-42DD-9C9D-EC622FA55217}" srcOrd="3" destOrd="0" presId="urn:microsoft.com/office/officeart/2005/8/layout/hProcess4"/>
    <dgm:cxn modelId="{F2BA34FC-FBAF-46F0-8CCD-4A78D39CBF1C}" type="presParOf" srcId="{33EC5246-5314-4F74-9FFC-34044C9E1FEF}" destId="{CC911544-AD56-4164-A575-F2ACD8AA09D0}" srcOrd="4" destOrd="0" presId="urn:microsoft.com/office/officeart/2005/8/layout/hProcess4"/>
    <dgm:cxn modelId="{F397873C-EA1D-46C1-AC1A-8F1838187BA6}" type="presParOf" srcId="{FC8C17C1-8115-44BD-A340-A3E8AEC235DF}" destId="{7D123D69-DD71-44C8-A000-096DD159AE33}" srcOrd="1" destOrd="0" presId="urn:microsoft.com/office/officeart/2005/8/layout/hProcess4"/>
    <dgm:cxn modelId="{22CDF200-3C42-455D-910A-3E0A24C60B98}" type="presParOf" srcId="{FC8C17C1-8115-44BD-A340-A3E8AEC235DF}" destId="{BAA8998D-B345-469F-86FE-3E0347DB90D4}" srcOrd="2" destOrd="0" presId="urn:microsoft.com/office/officeart/2005/8/layout/hProcess4"/>
    <dgm:cxn modelId="{BB4E0EE5-48A8-47C6-BD69-647DD79DF5BA}" type="presParOf" srcId="{BAA8998D-B345-469F-86FE-3E0347DB90D4}" destId="{D7AFA9E9-BF23-488D-8756-BA8DCBB327C8}" srcOrd="0" destOrd="0" presId="urn:microsoft.com/office/officeart/2005/8/layout/hProcess4"/>
    <dgm:cxn modelId="{D1341D90-9A3E-4C35-9B99-2AEB37650AA5}" type="presParOf" srcId="{BAA8998D-B345-469F-86FE-3E0347DB90D4}" destId="{9A98AAEA-7D06-4C10-A708-E05139A4FDEF}" srcOrd="1" destOrd="0" presId="urn:microsoft.com/office/officeart/2005/8/layout/hProcess4"/>
    <dgm:cxn modelId="{2935554A-78C6-422F-B72F-95008DCDEFAC}" type="presParOf" srcId="{BAA8998D-B345-469F-86FE-3E0347DB90D4}" destId="{2A35B5B8-3849-4BC4-AE39-674D094FE904}" srcOrd="2" destOrd="0" presId="urn:microsoft.com/office/officeart/2005/8/layout/hProcess4"/>
    <dgm:cxn modelId="{B0D96FDA-D51F-4D98-A70A-7015CB01EB7E}" type="presParOf" srcId="{BAA8998D-B345-469F-86FE-3E0347DB90D4}" destId="{AB0A2B35-B6AB-4C48-9D95-129E334D0CAA}" srcOrd="3" destOrd="0" presId="urn:microsoft.com/office/officeart/2005/8/layout/hProcess4"/>
    <dgm:cxn modelId="{802AF464-6F39-4C0E-B5A4-205C5D3DA1EF}" type="presParOf" srcId="{BAA8998D-B345-469F-86FE-3E0347DB90D4}" destId="{E51BC350-5052-484F-AF90-F4C7C6E34A69}" srcOrd="4" destOrd="0" presId="urn:microsoft.com/office/officeart/2005/8/layout/hProcess4"/>
    <dgm:cxn modelId="{9D7280B5-C113-483A-811F-1FB67E2D2973}" type="presParOf" srcId="{FC8C17C1-8115-44BD-A340-A3E8AEC235DF}" destId="{4DF2B74E-D5F5-44DD-ACEE-8E34CEEB7159}" srcOrd="3" destOrd="0" presId="urn:microsoft.com/office/officeart/2005/8/layout/hProcess4"/>
    <dgm:cxn modelId="{1B291A9D-F037-4C7B-9C4B-91D5A411E4ED}" type="presParOf" srcId="{FC8C17C1-8115-44BD-A340-A3E8AEC235DF}" destId="{B748A6ED-D6E8-47DE-AD32-F2A789890EFB}" srcOrd="4" destOrd="0" presId="urn:microsoft.com/office/officeart/2005/8/layout/hProcess4"/>
    <dgm:cxn modelId="{8374E26B-8B7D-4AB6-AF0B-8BECD0D6A113}" type="presParOf" srcId="{B748A6ED-D6E8-47DE-AD32-F2A789890EFB}" destId="{D7B21094-8F81-4385-8475-DFA922F1FD07}" srcOrd="0" destOrd="0" presId="urn:microsoft.com/office/officeart/2005/8/layout/hProcess4"/>
    <dgm:cxn modelId="{30EF0D00-2167-4E77-9522-18F973025F0A}" type="presParOf" srcId="{B748A6ED-D6E8-47DE-AD32-F2A789890EFB}" destId="{9327F895-6FFE-4F99-A7A8-A1500C3F39E8}" srcOrd="1" destOrd="0" presId="urn:microsoft.com/office/officeart/2005/8/layout/hProcess4"/>
    <dgm:cxn modelId="{01F0E0DE-F210-43A0-BD77-4440A5F7EED5}" type="presParOf" srcId="{B748A6ED-D6E8-47DE-AD32-F2A789890EFB}" destId="{77D4E597-4E57-4EF3-A5F7-A6DB24ED7D00}" srcOrd="2" destOrd="0" presId="urn:microsoft.com/office/officeart/2005/8/layout/hProcess4"/>
    <dgm:cxn modelId="{B2A5DBF0-6B55-4351-8D9D-93F4E737C67C}" type="presParOf" srcId="{B748A6ED-D6E8-47DE-AD32-F2A789890EFB}" destId="{71F64842-5B0B-44C7-BA2F-92155883C12A}" srcOrd="3" destOrd="0" presId="urn:microsoft.com/office/officeart/2005/8/layout/hProcess4"/>
    <dgm:cxn modelId="{66DFAF9E-FEC0-4BFF-AFE6-BD207948E0CC}" type="presParOf" srcId="{B748A6ED-D6E8-47DE-AD32-F2A789890EFB}" destId="{45612992-4C91-49BA-A5EF-F2076ACF13D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0986E-3796-443E-BE30-5C8E1605CD86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31E476-3339-4A29-A985-EFE42D1E6C8D}">
      <dgm:prSet phldrT="[Text]"/>
      <dgm:spPr/>
      <dgm:t>
        <a:bodyPr/>
        <a:lstStyle/>
        <a:p>
          <a:r>
            <a:rPr lang="en-US" dirty="0" smtClean="0"/>
            <a:t>Moses spoke to Israel</a:t>
          </a:r>
          <a:endParaRPr lang="en-US" dirty="0"/>
        </a:p>
      </dgm:t>
    </dgm:pt>
    <dgm:pt modelId="{9FD3FCA6-C3FD-4297-B076-3CE2AFCCB8B4}" type="parTrans" cxnId="{E970FF97-EBD8-4128-ACBD-0718D70D3E9F}">
      <dgm:prSet/>
      <dgm:spPr/>
      <dgm:t>
        <a:bodyPr/>
        <a:lstStyle/>
        <a:p>
          <a:endParaRPr lang="en-US"/>
        </a:p>
      </dgm:t>
    </dgm:pt>
    <dgm:pt modelId="{78EDA897-627E-4763-BDE3-E693BA36D6D9}" type="sibTrans" cxnId="{E970FF97-EBD8-4128-ACBD-0718D70D3E9F}">
      <dgm:prSet/>
      <dgm:spPr/>
      <dgm:t>
        <a:bodyPr/>
        <a:lstStyle/>
        <a:p>
          <a:endParaRPr lang="en-US"/>
        </a:p>
      </dgm:t>
    </dgm:pt>
    <dgm:pt modelId="{EF2288A2-6F0A-4D6E-ADED-AAF15B59233D}">
      <dgm:prSet phldrT="[Text]"/>
      <dgm:spPr/>
      <dgm:t>
        <a:bodyPr/>
        <a:lstStyle/>
        <a:p>
          <a:r>
            <a:rPr lang="en-US" dirty="0" smtClean="0"/>
            <a:t>Deut. 31:30</a:t>
          </a:r>
          <a:endParaRPr lang="en-US" dirty="0"/>
        </a:p>
      </dgm:t>
    </dgm:pt>
    <dgm:pt modelId="{82C854F1-7216-4055-BA4D-DA50F1DAA1EF}" type="parTrans" cxnId="{C5512F09-460B-4FB6-809D-ECF4739EBAAE}">
      <dgm:prSet/>
      <dgm:spPr/>
      <dgm:t>
        <a:bodyPr/>
        <a:lstStyle/>
        <a:p>
          <a:endParaRPr lang="en-US"/>
        </a:p>
      </dgm:t>
    </dgm:pt>
    <dgm:pt modelId="{135AA812-260D-4B31-8A27-EA22261D51A5}" type="sibTrans" cxnId="{C5512F09-460B-4FB6-809D-ECF4739EBAAE}">
      <dgm:prSet/>
      <dgm:spPr/>
      <dgm:t>
        <a:bodyPr/>
        <a:lstStyle/>
        <a:p>
          <a:endParaRPr lang="en-US"/>
        </a:p>
      </dgm:t>
    </dgm:pt>
    <dgm:pt modelId="{907410DB-EDE8-4C5D-8661-2A3C800217C1}">
      <dgm:prSet phldrT="[Text]"/>
      <dgm:spPr/>
      <dgm:t>
        <a:bodyPr/>
        <a:lstStyle/>
        <a:p>
          <a:r>
            <a:rPr lang="en-US" dirty="0" smtClean="0"/>
            <a:t>Calls Israel “heavens” and “earth”</a:t>
          </a:r>
          <a:endParaRPr lang="en-US" dirty="0"/>
        </a:p>
      </dgm:t>
    </dgm:pt>
    <dgm:pt modelId="{F75748A2-FC23-44B7-A296-56A96E7C022D}" type="parTrans" cxnId="{12AD2317-88BE-4CE1-93FD-11C9E2B44FCB}">
      <dgm:prSet/>
      <dgm:spPr/>
      <dgm:t>
        <a:bodyPr/>
        <a:lstStyle/>
        <a:p>
          <a:endParaRPr lang="en-US"/>
        </a:p>
      </dgm:t>
    </dgm:pt>
    <dgm:pt modelId="{0A3AA95C-85B7-4ABB-A46E-885E8EE66014}" type="sibTrans" cxnId="{12AD2317-88BE-4CE1-93FD-11C9E2B44FCB}">
      <dgm:prSet/>
      <dgm:spPr/>
      <dgm:t>
        <a:bodyPr/>
        <a:lstStyle/>
        <a:p>
          <a:endParaRPr lang="en-US"/>
        </a:p>
      </dgm:t>
    </dgm:pt>
    <dgm:pt modelId="{C343EC6D-814E-447E-8993-CD957BB3B28D}">
      <dgm:prSet phldrT="[Text]"/>
      <dgm:spPr/>
      <dgm:t>
        <a:bodyPr/>
        <a:lstStyle/>
        <a:p>
          <a:r>
            <a:rPr lang="en-US" dirty="0" smtClean="0"/>
            <a:t>Deut. 32:1</a:t>
          </a:r>
          <a:endParaRPr lang="en-US" dirty="0"/>
        </a:p>
      </dgm:t>
    </dgm:pt>
    <dgm:pt modelId="{3E10E7B4-599B-4C0B-810B-2FD39AAA5FB1}" type="parTrans" cxnId="{A8A8FDBE-7F58-4891-A244-60F83F1B556F}">
      <dgm:prSet/>
      <dgm:spPr/>
      <dgm:t>
        <a:bodyPr/>
        <a:lstStyle/>
        <a:p>
          <a:endParaRPr lang="en-US"/>
        </a:p>
      </dgm:t>
    </dgm:pt>
    <dgm:pt modelId="{84A9FA60-1D3F-4D8C-B12E-A28BF6C82CD3}" type="sibTrans" cxnId="{A8A8FDBE-7F58-4891-A244-60F83F1B556F}">
      <dgm:prSet/>
      <dgm:spPr/>
      <dgm:t>
        <a:bodyPr/>
        <a:lstStyle/>
        <a:p>
          <a:endParaRPr lang="en-US"/>
        </a:p>
      </dgm:t>
    </dgm:pt>
    <dgm:pt modelId="{9A583049-BCBC-4BCE-BF23-C1DEDE5D2296}">
      <dgm:prSet phldrT="[Text]"/>
      <dgm:spPr>
        <a:blipFill rotWithShape="1">
          <a:blip xmlns:r="http://schemas.openxmlformats.org/officeDocument/2006/relationships" r:embed="rId1"/>
          <a:stretch>
            <a:fillRect l="-237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22CF95D-A582-426D-9695-0A0EE035DCCB}" type="parTrans" cxnId="{1E462A68-F1CB-4CB8-A45C-5C900E5E5A7D}">
      <dgm:prSet/>
      <dgm:spPr/>
      <dgm:t>
        <a:bodyPr/>
        <a:lstStyle/>
        <a:p>
          <a:endParaRPr lang="en-US"/>
        </a:p>
      </dgm:t>
    </dgm:pt>
    <dgm:pt modelId="{8B49B4B2-AE6D-48D1-8FA3-7DFC1D8876EE}" type="sibTrans" cxnId="{1E462A68-F1CB-4CB8-A45C-5C900E5E5A7D}">
      <dgm:prSet/>
      <dgm:spPr/>
      <dgm:t>
        <a:bodyPr/>
        <a:lstStyle/>
        <a:p>
          <a:endParaRPr lang="en-US"/>
        </a:p>
      </dgm:t>
    </dgm:pt>
    <dgm:pt modelId="{08C0E884-9F94-4FD4-9ADD-A95940D0689D}">
      <dgm:prSet phldrT="[Text]"/>
      <dgm:spPr/>
      <dgm:t>
        <a:bodyPr/>
        <a:lstStyle/>
        <a:p>
          <a:r>
            <a:rPr lang="en-US" dirty="0" smtClean="0"/>
            <a:t>2 </a:t>
          </a:r>
          <a:r>
            <a:rPr lang="en-US" dirty="0" smtClean="0"/>
            <a:t>Pet. 3:7</a:t>
          </a:r>
          <a:endParaRPr lang="en-US" dirty="0"/>
        </a:p>
      </dgm:t>
    </dgm:pt>
    <dgm:pt modelId="{69A79195-5D9D-4C08-9492-3F9FDEB6033B}" type="parTrans" cxnId="{6EBA3F6F-CAA6-498F-AC8E-044D5D02DDB7}">
      <dgm:prSet/>
      <dgm:spPr/>
      <dgm:t>
        <a:bodyPr/>
        <a:lstStyle/>
        <a:p>
          <a:endParaRPr lang="en-US"/>
        </a:p>
      </dgm:t>
    </dgm:pt>
    <dgm:pt modelId="{5705975F-F6A5-4F6C-92F7-9560BECEEEC7}" type="sibTrans" cxnId="{6EBA3F6F-CAA6-498F-AC8E-044D5D02DDB7}">
      <dgm:prSet/>
      <dgm:spPr/>
      <dgm:t>
        <a:bodyPr/>
        <a:lstStyle/>
        <a:p>
          <a:endParaRPr lang="en-US"/>
        </a:p>
      </dgm:t>
    </dgm:pt>
    <dgm:pt modelId="{1A7AE363-4CE7-497E-A1A9-974722493636}" type="pres">
      <dgm:prSet presAssocID="{2FD0986E-3796-443E-BE30-5C8E1605CD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9A908B-F917-4276-9532-C03D01FEA5E3}" type="pres">
      <dgm:prSet presAssocID="{2FD0986E-3796-443E-BE30-5C8E1605CD86}" presName="tSp" presStyleCnt="0"/>
      <dgm:spPr/>
    </dgm:pt>
    <dgm:pt modelId="{33EBE881-7B2F-441F-8CDC-4BCF3052A62D}" type="pres">
      <dgm:prSet presAssocID="{2FD0986E-3796-443E-BE30-5C8E1605CD86}" presName="bSp" presStyleCnt="0"/>
      <dgm:spPr/>
    </dgm:pt>
    <dgm:pt modelId="{FC8C17C1-8115-44BD-A340-A3E8AEC235DF}" type="pres">
      <dgm:prSet presAssocID="{2FD0986E-3796-443E-BE30-5C8E1605CD86}" presName="process" presStyleCnt="0"/>
      <dgm:spPr/>
    </dgm:pt>
    <dgm:pt modelId="{33EC5246-5314-4F74-9FFC-34044C9E1FEF}" type="pres">
      <dgm:prSet presAssocID="{7531E476-3339-4A29-A985-EFE42D1E6C8D}" presName="composite1" presStyleCnt="0"/>
      <dgm:spPr/>
    </dgm:pt>
    <dgm:pt modelId="{B142D98B-D643-418D-87B8-DD440B28D533}" type="pres">
      <dgm:prSet presAssocID="{7531E476-3339-4A29-A985-EFE42D1E6C8D}" presName="dummyNode1" presStyleLbl="node1" presStyleIdx="0" presStyleCnt="3"/>
      <dgm:spPr/>
    </dgm:pt>
    <dgm:pt modelId="{01B5A053-4B0B-427C-AF8D-208D69A77AD7}" type="pres">
      <dgm:prSet presAssocID="{7531E476-3339-4A29-A985-EFE42D1E6C8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CAE47-E128-4258-91CE-A565A29C9A50}" type="pres">
      <dgm:prSet presAssocID="{7531E476-3339-4A29-A985-EFE42D1E6C8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AE346-6547-42DD-9C9D-EC622FA55217}" type="pres">
      <dgm:prSet presAssocID="{7531E476-3339-4A29-A985-EFE42D1E6C8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11544-AD56-4164-A575-F2ACD8AA09D0}" type="pres">
      <dgm:prSet presAssocID="{7531E476-3339-4A29-A985-EFE42D1E6C8D}" presName="connSite1" presStyleCnt="0"/>
      <dgm:spPr/>
    </dgm:pt>
    <dgm:pt modelId="{7D123D69-DD71-44C8-A000-096DD159AE33}" type="pres">
      <dgm:prSet presAssocID="{78EDA897-627E-4763-BDE3-E693BA36D6D9}" presName="Name9" presStyleLbl="sibTrans2D1" presStyleIdx="0" presStyleCnt="2"/>
      <dgm:spPr/>
      <dgm:t>
        <a:bodyPr/>
        <a:lstStyle/>
        <a:p>
          <a:endParaRPr lang="en-US"/>
        </a:p>
      </dgm:t>
    </dgm:pt>
    <dgm:pt modelId="{BAA8998D-B345-469F-86FE-3E0347DB90D4}" type="pres">
      <dgm:prSet presAssocID="{907410DB-EDE8-4C5D-8661-2A3C800217C1}" presName="composite2" presStyleCnt="0"/>
      <dgm:spPr/>
    </dgm:pt>
    <dgm:pt modelId="{D7AFA9E9-BF23-488D-8756-BA8DCBB327C8}" type="pres">
      <dgm:prSet presAssocID="{907410DB-EDE8-4C5D-8661-2A3C800217C1}" presName="dummyNode2" presStyleLbl="node1" presStyleIdx="0" presStyleCnt="3"/>
      <dgm:spPr/>
    </dgm:pt>
    <dgm:pt modelId="{9A98AAEA-7D06-4C10-A708-E05139A4FDEF}" type="pres">
      <dgm:prSet presAssocID="{907410DB-EDE8-4C5D-8661-2A3C800217C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5B5B8-3849-4BC4-AE39-674D094FE904}" type="pres">
      <dgm:prSet presAssocID="{907410DB-EDE8-4C5D-8661-2A3C800217C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A2B35-B6AB-4C48-9D95-129E334D0CAA}" type="pres">
      <dgm:prSet presAssocID="{907410DB-EDE8-4C5D-8661-2A3C800217C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BC350-5052-484F-AF90-F4C7C6E34A69}" type="pres">
      <dgm:prSet presAssocID="{907410DB-EDE8-4C5D-8661-2A3C800217C1}" presName="connSite2" presStyleCnt="0"/>
      <dgm:spPr/>
    </dgm:pt>
    <dgm:pt modelId="{4DF2B74E-D5F5-44DD-ACEE-8E34CEEB7159}" type="pres">
      <dgm:prSet presAssocID="{0A3AA95C-85B7-4ABB-A46E-885E8EE66014}" presName="Name18" presStyleLbl="sibTrans2D1" presStyleIdx="1" presStyleCnt="2"/>
      <dgm:spPr/>
      <dgm:t>
        <a:bodyPr/>
        <a:lstStyle/>
        <a:p>
          <a:endParaRPr lang="en-US"/>
        </a:p>
      </dgm:t>
    </dgm:pt>
    <dgm:pt modelId="{B748A6ED-D6E8-47DE-AD32-F2A789890EFB}" type="pres">
      <dgm:prSet presAssocID="{9A583049-BCBC-4BCE-BF23-C1DEDE5D2296}" presName="composite1" presStyleCnt="0"/>
      <dgm:spPr/>
    </dgm:pt>
    <dgm:pt modelId="{D7B21094-8F81-4385-8475-DFA922F1FD07}" type="pres">
      <dgm:prSet presAssocID="{9A583049-BCBC-4BCE-BF23-C1DEDE5D2296}" presName="dummyNode1" presStyleLbl="node1" presStyleIdx="1" presStyleCnt="3"/>
      <dgm:spPr/>
    </dgm:pt>
    <dgm:pt modelId="{9327F895-6FFE-4F99-A7A8-A1500C3F39E8}" type="pres">
      <dgm:prSet presAssocID="{9A583049-BCBC-4BCE-BF23-C1DEDE5D2296}" presName="childNode1" presStyleLbl="bgAcc1" presStyleIdx="2" presStyleCnt="3" custLinFactNeighborY="-27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4E597-4E57-4EF3-A5F7-A6DB24ED7D00}" type="pres">
      <dgm:prSet presAssocID="{9A583049-BCBC-4BCE-BF23-C1DEDE5D229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64842-5B0B-44C7-BA2F-92155883C12A}" type="pres">
      <dgm:prSet presAssocID="{9A583049-BCBC-4BCE-BF23-C1DEDE5D2296}" presName="parentNode1" presStyleLbl="node1" presStyleIdx="2" presStyleCnt="3" custLinFactNeighborY="-864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12992-4C91-49BA-A5EF-F2076ACF13DA}" type="pres">
      <dgm:prSet presAssocID="{9A583049-BCBC-4BCE-BF23-C1DEDE5D2296}" presName="connSite1" presStyleCnt="0"/>
      <dgm:spPr/>
    </dgm:pt>
  </dgm:ptLst>
  <dgm:cxnLst>
    <dgm:cxn modelId="{A8A8FDBE-7F58-4891-A244-60F83F1B556F}" srcId="{907410DB-EDE8-4C5D-8661-2A3C800217C1}" destId="{C343EC6D-814E-447E-8993-CD957BB3B28D}" srcOrd="0" destOrd="0" parTransId="{3E10E7B4-599B-4C0B-810B-2FD39AAA5FB1}" sibTransId="{84A9FA60-1D3F-4D8C-B12E-A28BF6C82CD3}"/>
    <dgm:cxn modelId="{6F183B3D-9CB1-4070-AE51-E2134ACAE9C7}" type="presOf" srcId="{9A583049-BCBC-4BCE-BF23-C1DEDE5D2296}" destId="{71F64842-5B0B-44C7-BA2F-92155883C12A}" srcOrd="0" destOrd="0" presId="urn:microsoft.com/office/officeart/2005/8/layout/hProcess4"/>
    <dgm:cxn modelId="{98D62A44-7FC6-44B8-8D81-2BAE8E0498D8}" type="presOf" srcId="{C343EC6D-814E-447E-8993-CD957BB3B28D}" destId="{9A98AAEA-7D06-4C10-A708-E05139A4FDEF}" srcOrd="0" destOrd="0" presId="urn:microsoft.com/office/officeart/2005/8/layout/hProcess4"/>
    <dgm:cxn modelId="{EAA6C8CE-E96B-4FEE-87CC-3C4FC7E901F5}" type="presOf" srcId="{78EDA897-627E-4763-BDE3-E693BA36D6D9}" destId="{7D123D69-DD71-44C8-A000-096DD159AE33}" srcOrd="0" destOrd="0" presId="urn:microsoft.com/office/officeart/2005/8/layout/hProcess4"/>
    <dgm:cxn modelId="{1E462A68-F1CB-4CB8-A45C-5C900E5E5A7D}" srcId="{2FD0986E-3796-443E-BE30-5C8E1605CD86}" destId="{9A583049-BCBC-4BCE-BF23-C1DEDE5D2296}" srcOrd="2" destOrd="0" parTransId="{D22CF95D-A582-426D-9695-0A0EE035DCCB}" sibTransId="{8B49B4B2-AE6D-48D1-8FA3-7DFC1D8876EE}"/>
    <dgm:cxn modelId="{1F0A1BC3-3239-4659-97D1-C042E3C0D805}" type="presOf" srcId="{EF2288A2-6F0A-4D6E-ADED-AAF15B59233D}" destId="{627CAE47-E128-4258-91CE-A565A29C9A50}" srcOrd="1" destOrd="0" presId="urn:microsoft.com/office/officeart/2005/8/layout/hProcess4"/>
    <dgm:cxn modelId="{DE659A6D-783B-4C25-8697-8EC5B5F9D2B0}" type="presOf" srcId="{7531E476-3339-4A29-A985-EFE42D1E6C8D}" destId="{118AE346-6547-42DD-9C9D-EC622FA55217}" srcOrd="0" destOrd="0" presId="urn:microsoft.com/office/officeart/2005/8/layout/hProcess4"/>
    <dgm:cxn modelId="{6EBA3F6F-CAA6-498F-AC8E-044D5D02DDB7}" srcId="{9A583049-BCBC-4BCE-BF23-C1DEDE5D2296}" destId="{08C0E884-9F94-4FD4-9ADD-A95940D0689D}" srcOrd="0" destOrd="0" parTransId="{69A79195-5D9D-4C08-9492-3F9FDEB6033B}" sibTransId="{5705975F-F6A5-4F6C-92F7-9560BECEEEC7}"/>
    <dgm:cxn modelId="{E44A282A-4457-4E69-BB92-7032BA9AE3CA}" type="presOf" srcId="{907410DB-EDE8-4C5D-8661-2A3C800217C1}" destId="{AB0A2B35-B6AB-4C48-9D95-129E334D0CAA}" srcOrd="0" destOrd="0" presId="urn:microsoft.com/office/officeart/2005/8/layout/hProcess4"/>
    <dgm:cxn modelId="{12AD2317-88BE-4CE1-93FD-11C9E2B44FCB}" srcId="{2FD0986E-3796-443E-BE30-5C8E1605CD86}" destId="{907410DB-EDE8-4C5D-8661-2A3C800217C1}" srcOrd="1" destOrd="0" parTransId="{F75748A2-FC23-44B7-A296-56A96E7C022D}" sibTransId="{0A3AA95C-85B7-4ABB-A46E-885E8EE66014}"/>
    <dgm:cxn modelId="{49EC4311-83F1-4BB4-A5E1-D3AD625E3750}" type="presOf" srcId="{0A3AA95C-85B7-4ABB-A46E-885E8EE66014}" destId="{4DF2B74E-D5F5-44DD-ACEE-8E34CEEB7159}" srcOrd="0" destOrd="0" presId="urn:microsoft.com/office/officeart/2005/8/layout/hProcess4"/>
    <dgm:cxn modelId="{43EFE111-6C0D-4182-8399-3FEA73C4D092}" type="presOf" srcId="{2FD0986E-3796-443E-BE30-5C8E1605CD86}" destId="{1A7AE363-4CE7-497E-A1A9-974722493636}" srcOrd="0" destOrd="0" presId="urn:microsoft.com/office/officeart/2005/8/layout/hProcess4"/>
    <dgm:cxn modelId="{27997E9B-BC60-47A7-8BF0-FFBF2827DDC4}" type="presOf" srcId="{08C0E884-9F94-4FD4-9ADD-A95940D0689D}" destId="{77D4E597-4E57-4EF3-A5F7-A6DB24ED7D00}" srcOrd="1" destOrd="0" presId="urn:microsoft.com/office/officeart/2005/8/layout/hProcess4"/>
    <dgm:cxn modelId="{E970FF97-EBD8-4128-ACBD-0718D70D3E9F}" srcId="{2FD0986E-3796-443E-BE30-5C8E1605CD86}" destId="{7531E476-3339-4A29-A985-EFE42D1E6C8D}" srcOrd="0" destOrd="0" parTransId="{9FD3FCA6-C3FD-4297-B076-3CE2AFCCB8B4}" sibTransId="{78EDA897-627E-4763-BDE3-E693BA36D6D9}"/>
    <dgm:cxn modelId="{13D4375D-27AA-4024-AD59-11CC611643EA}" type="presOf" srcId="{C343EC6D-814E-447E-8993-CD957BB3B28D}" destId="{2A35B5B8-3849-4BC4-AE39-674D094FE904}" srcOrd="1" destOrd="0" presId="urn:microsoft.com/office/officeart/2005/8/layout/hProcess4"/>
    <dgm:cxn modelId="{80B04F7F-35A0-482A-A4DF-E12FEFA24543}" type="presOf" srcId="{EF2288A2-6F0A-4D6E-ADED-AAF15B59233D}" destId="{01B5A053-4B0B-427C-AF8D-208D69A77AD7}" srcOrd="0" destOrd="0" presId="urn:microsoft.com/office/officeart/2005/8/layout/hProcess4"/>
    <dgm:cxn modelId="{AB38A4B1-FE18-4ECC-8159-EFF7268E1063}" type="presOf" srcId="{08C0E884-9F94-4FD4-9ADD-A95940D0689D}" destId="{9327F895-6FFE-4F99-A7A8-A1500C3F39E8}" srcOrd="0" destOrd="0" presId="urn:microsoft.com/office/officeart/2005/8/layout/hProcess4"/>
    <dgm:cxn modelId="{C5512F09-460B-4FB6-809D-ECF4739EBAAE}" srcId="{7531E476-3339-4A29-A985-EFE42D1E6C8D}" destId="{EF2288A2-6F0A-4D6E-ADED-AAF15B59233D}" srcOrd="0" destOrd="0" parTransId="{82C854F1-7216-4055-BA4D-DA50F1DAA1EF}" sibTransId="{135AA812-260D-4B31-8A27-EA22261D51A5}"/>
    <dgm:cxn modelId="{DE65D420-B66E-47B8-A9C4-D77249A2DBC0}" type="presParOf" srcId="{1A7AE363-4CE7-497E-A1A9-974722493636}" destId="{829A908B-F917-4276-9532-C03D01FEA5E3}" srcOrd="0" destOrd="0" presId="urn:microsoft.com/office/officeart/2005/8/layout/hProcess4"/>
    <dgm:cxn modelId="{2E683CF8-D8D3-4FA3-B608-E93163ACEA62}" type="presParOf" srcId="{1A7AE363-4CE7-497E-A1A9-974722493636}" destId="{33EBE881-7B2F-441F-8CDC-4BCF3052A62D}" srcOrd="1" destOrd="0" presId="urn:microsoft.com/office/officeart/2005/8/layout/hProcess4"/>
    <dgm:cxn modelId="{983289DF-6335-48C3-AE94-077970A9AB07}" type="presParOf" srcId="{1A7AE363-4CE7-497E-A1A9-974722493636}" destId="{FC8C17C1-8115-44BD-A340-A3E8AEC235DF}" srcOrd="2" destOrd="0" presId="urn:microsoft.com/office/officeart/2005/8/layout/hProcess4"/>
    <dgm:cxn modelId="{CC81EC08-CBD6-43B9-A44F-93D28DF4B190}" type="presParOf" srcId="{FC8C17C1-8115-44BD-A340-A3E8AEC235DF}" destId="{33EC5246-5314-4F74-9FFC-34044C9E1FEF}" srcOrd="0" destOrd="0" presId="urn:microsoft.com/office/officeart/2005/8/layout/hProcess4"/>
    <dgm:cxn modelId="{23DC39EB-70F5-4F6F-B06A-1251A9C80BC4}" type="presParOf" srcId="{33EC5246-5314-4F74-9FFC-34044C9E1FEF}" destId="{B142D98B-D643-418D-87B8-DD440B28D533}" srcOrd="0" destOrd="0" presId="urn:microsoft.com/office/officeart/2005/8/layout/hProcess4"/>
    <dgm:cxn modelId="{6A168360-545D-4F9E-B9EA-A303100CD6D1}" type="presParOf" srcId="{33EC5246-5314-4F74-9FFC-34044C9E1FEF}" destId="{01B5A053-4B0B-427C-AF8D-208D69A77AD7}" srcOrd="1" destOrd="0" presId="urn:microsoft.com/office/officeart/2005/8/layout/hProcess4"/>
    <dgm:cxn modelId="{19DCB972-5BF6-4CF1-BBB3-01CC83F086D3}" type="presParOf" srcId="{33EC5246-5314-4F74-9FFC-34044C9E1FEF}" destId="{627CAE47-E128-4258-91CE-A565A29C9A50}" srcOrd="2" destOrd="0" presId="urn:microsoft.com/office/officeart/2005/8/layout/hProcess4"/>
    <dgm:cxn modelId="{D8CFA105-29D2-41B3-8BAE-F3B63FE6FE4C}" type="presParOf" srcId="{33EC5246-5314-4F74-9FFC-34044C9E1FEF}" destId="{118AE346-6547-42DD-9C9D-EC622FA55217}" srcOrd="3" destOrd="0" presId="urn:microsoft.com/office/officeart/2005/8/layout/hProcess4"/>
    <dgm:cxn modelId="{F2BA34FC-FBAF-46F0-8CCD-4A78D39CBF1C}" type="presParOf" srcId="{33EC5246-5314-4F74-9FFC-34044C9E1FEF}" destId="{CC911544-AD56-4164-A575-F2ACD8AA09D0}" srcOrd="4" destOrd="0" presId="urn:microsoft.com/office/officeart/2005/8/layout/hProcess4"/>
    <dgm:cxn modelId="{F397873C-EA1D-46C1-AC1A-8F1838187BA6}" type="presParOf" srcId="{FC8C17C1-8115-44BD-A340-A3E8AEC235DF}" destId="{7D123D69-DD71-44C8-A000-096DD159AE33}" srcOrd="1" destOrd="0" presId="urn:microsoft.com/office/officeart/2005/8/layout/hProcess4"/>
    <dgm:cxn modelId="{22CDF200-3C42-455D-910A-3E0A24C60B98}" type="presParOf" srcId="{FC8C17C1-8115-44BD-A340-A3E8AEC235DF}" destId="{BAA8998D-B345-469F-86FE-3E0347DB90D4}" srcOrd="2" destOrd="0" presId="urn:microsoft.com/office/officeart/2005/8/layout/hProcess4"/>
    <dgm:cxn modelId="{BB4E0EE5-48A8-47C6-BD69-647DD79DF5BA}" type="presParOf" srcId="{BAA8998D-B345-469F-86FE-3E0347DB90D4}" destId="{D7AFA9E9-BF23-488D-8756-BA8DCBB327C8}" srcOrd="0" destOrd="0" presId="urn:microsoft.com/office/officeart/2005/8/layout/hProcess4"/>
    <dgm:cxn modelId="{D1341D90-9A3E-4C35-9B99-2AEB37650AA5}" type="presParOf" srcId="{BAA8998D-B345-469F-86FE-3E0347DB90D4}" destId="{9A98AAEA-7D06-4C10-A708-E05139A4FDEF}" srcOrd="1" destOrd="0" presId="urn:microsoft.com/office/officeart/2005/8/layout/hProcess4"/>
    <dgm:cxn modelId="{2935554A-78C6-422F-B72F-95008DCDEFAC}" type="presParOf" srcId="{BAA8998D-B345-469F-86FE-3E0347DB90D4}" destId="{2A35B5B8-3849-4BC4-AE39-674D094FE904}" srcOrd="2" destOrd="0" presId="urn:microsoft.com/office/officeart/2005/8/layout/hProcess4"/>
    <dgm:cxn modelId="{B0D96FDA-D51F-4D98-A70A-7015CB01EB7E}" type="presParOf" srcId="{BAA8998D-B345-469F-86FE-3E0347DB90D4}" destId="{AB0A2B35-B6AB-4C48-9D95-129E334D0CAA}" srcOrd="3" destOrd="0" presId="urn:microsoft.com/office/officeart/2005/8/layout/hProcess4"/>
    <dgm:cxn modelId="{802AF464-6F39-4C0E-B5A4-205C5D3DA1EF}" type="presParOf" srcId="{BAA8998D-B345-469F-86FE-3E0347DB90D4}" destId="{E51BC350-5052-484F-AF90-F4C7C6E34A69}" srcOrd="4" destOrd="0" presId="urn:microsoft.com/office/officeart/2005/8/layout/hProcess4"/>
    <dgm:cxn modelId="{9D7280B5-C113-483A-811F-1FB67E2D2973}" type="presParOf" srcId="{FC8C17C1-8115-44BD-A340-A3E8AEC235DF}" destId="{4DF2B74E-D5F5-44DD-ACEE-8E34CEEB7159}" srcOrd="3" destOrd="0" presId="urn:microsoft.com/office/officeart/2005/8/layout/hProcess4"/>
    <dgm:cxn modelId="{1B291A9D-F037-4C7B-9C4B-91D5A411E4ED}" type="presParOf" srcId="{FC8C17C1-8115-44BD-A340-A3E8AEC235DF}" destId="{B748A6ED-D6E8-47DE-AD32-F2A789890EFB}" srcOrd="4" destOrd="0" presId="urn:microsoft.com/office/officeart/2005/8/layout/hProcess4"/>
    <dgm:cxn modelId="{8374E26B-8B7D-4AB6-AF0B-8BECD0D6A113}" type="presParOf" srcId="{B748A6ED-D6E8-47DE-AD32-F2A789890EFB}" destId="{D7B21094-8F81-4385-8475-DFA922F1FD07}" srcOrd="0" destOrd="0" presId="urn:microsoft.com/office/officeart/2005/8/layout/hProcess4"/>
    <dgm:cxn modelId="{30EF0D00-2167-4E77-9522-18F973025F0A}" type="presParOf" srcId="{B748A6ED-D6E8-47DE-AD32-F2A789890EFB}" destId="{9327F895-6FFE-4F99-A7A8-A1500C3F39E8}" srcOrd="1" destOrd="0" presId="urn:microsoft.com/office/officeart/2005/8/layout/hProcess4"/>
    <dgm:cxn modelId="{01F0E0DE-F210-43A0-BD77-4440A5F7EED5}" type="presParOf" srcId="{B748A6ED-D6E8-47DE-AD32-F2A789890EFB}" destId="{77D4E597-4E57-4EF3-A5F7-A6DB24ED7D00}" srcOrd="2" destOrd="0" presId="urn:microsoft.com/office/officeart/2005/8/layout/hProcess4"/>
    <dgm:cxn modelId="{B2A5DBF0-6B55-4351-8D9D-93F4E737C67C}" type="presParOf" srcId="{B748A6ED-D6E8-47DE-AD32-F2A789890EFB}" destId="{71F64842-5B0B-44C7-BA2F-92155883C12A}" srcOrd="3" destOrd="0" presId="urn:microsoft.com/office/officeart/2005/8/layout/hProcess4"/>
    <dgm:cxn modelId="{66DFAF9E-FEC0-4BFF-AFE6-BD207948E0CC}" type="presParOf" srcId="{B748A6ED-D6E8-47DE-AD32-F2A789890EFB}" destId="{45612992-4C91-49BA-A5EF-F2076ACF13D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5A053-4B0B-427C-AF8D-208D69A77AD7}">
      <dsp:nvSpPr>
        <dsp:cNvPr id="0" name=""/>
        <dsp:cNvSpPr/>
      </dsp:nvSpPr>
      <dsp:spPr>
        <a:xfrm>
          <a:off x="4147" y="1001208"/>
          <a:ext cx="2283951" cy="1883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85725" rIns="85725" bIns="8572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smtClean="0"/>
            <a:t>Deut. 31:30</a:t>
          </a:r>
          <a:endParaRPr lang="en-US" sz="4500" kern="1200" dirty="0"/>
        </a:p>
      </dsp:txBody>
      <dsp:txXfrm>
        <a:off x="47498" y="1044559"/>
        <a:ext cx="2197249" cy="1393412"/>
      </dsp:txXfrm>
    </dsp:sp>
    <dsp:sp modelId="{7D123D69-DD71-44C8-A000-096DD159AE33}">
      <dsp:nvSpPr>
        <dsp:cNvPr id="0" name=""/>
        <dsp:cNvSpPr/>
      </dsp:nvSpPr>
      <dsp:spPr>
        <a:xfrm>
          <a:off x="1275559" y="1406378"/>
          <a:ext cx="2583019" cy="2583019"/>
        </a:xfrm>
        <a:prstGeom prst="leftCircularArrow">
          <a:avLst>
            <a:gd name="adj1" fmla="val 3401"/>
            <a:gd name="adj2" fmla="val 421036"/>
            <a:gd name="adj3" fmla="val 2196547"/>
            <a:gd name="adj4" fmla="val 9024489"/>
            <a:gd name="adj5" fmla="val 396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AE346-6547-42DD-9C9D-EC622FA55217}">
      <dsp:nvSpPr>
        <dsp:cNvPr id="0" name=""/>
        <dsp:cNvSpPr/>
      </dsp:nvSpPr>
      <dsp:spPr>
        <a:xfrm>
          <a:off x="511691" y="2481323"/>
          <a:ext cx="2030179" cy="8073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Moses spoke to Israel</a:t>
          </a:r>
          <a:endParaRPr lang="en-US" sz="1700" kern="1200" dirty="0"/>
        </a:p>
      </dsp:txBody>
      <dsp:txXfrm>
        <a:off x="535337" y="2504969"/>
        <a:ext cx="1982887" cy="760043"/>
      </dsp:txXfrm>
    </dsp:sp>
    <dsp:sp modelId="{9A98AAEA-7D06-4C10-A708-E05139A4FDEF}">
      <dsp:nvSpPr>
        <dsp:cNvPr id="0" name=""/>
        <dsp:cNvSpPr/>
      </dsp:nvSpPr>
      <dsp:spPr>
        <a:xfrm>
          <a:off x="2960238" y="1001208"/>
          <a:ext cx="2283951" cy="1883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85725" rIns="85725" bIns="8572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smtClean="0"/>
            <a:t>Deut. 32:1</a:t>
          </a:r>
          <a:endParaRPr lang="en-US" sz="4500" kern="1200" dirty="0"/>
        </a:p>
      </dsp:txBody>
      <dsp:txXfrm>
        <a:off x="3003589" y="1448227"/>
        <a:ext cx="2197249" cy="1393412"/>
      </dsp:txXfrm>
    </dsp:sp>
    <dsp:sp modelId="{4DF2B74E-D5F5-44DD-ACEE-8E34CEEB7159}">
      <dsp:nvSpPr>
        <dsp:cNvPr id="0" name=""/>
        <dsp:cNvSpPr/>
      </dsp:nvSpPr>
      <dsp:spPr>
        <a:xfrm>
          <a:off x="4327811" y="-471702"/>
          <a:ext cx="2941355" cy="2941355"/>
        </a:xfrm>
        <a:prstGeom prst="circularArrow">
          <a:avLst>
            <a:gd name="adj1" fmla="val 2987"/>
            <a:gd name="adj2" fmla="val 366138"/>
            <a:gd name="adj3" fmla="val 18700951"/>
            <a:gd name="adj4" fmla="val 11818110"/>
            <a:gd name="adj5" fmla="val 348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A2B35-B6AB-4C48-9D95-129E334D0CAA}">
      <dsp:nvSpPr>
        <dsp:cNvPr id="0" name=""/>
        <dsp:cNvSpPr/>
      </dsp:nvSpPr>
      <dsp:spPr>
        <a:xfrm>
          <a:off x="3467782" y="597541"/>
          <a:ext cx="2030179" cy="8073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Calls Israel “heavens” and “earth”</a:t>
          </a:r>
          <a:endParaRPr lang="en-US" sz="1700" kern="1200" dirty="0"/>
        </a:p>
      </dsp:txBody>
      <dsp:txXfrm>
        <a:off x="3491428" y="621187"/>
        <a:ext cx="1982887" cy="760043"/>
      </dsp:txXfrm>
    </dsp:sp>
    <dsp:sp modelId="{9327F895-6FFE-4F99-A7A8-A1500C3F39E8}">
      <dsp:nvSpPr>
        <dsp:cNvPr id="0" name=""/>
        <dsp:cNvSpPr/>
      </dsp:nvSpPr>
      <dsp:spPr>
        <a:xfrm>
          <a:off x="5916328" y="478421"/>
          <a:ext cx="2283951" cy="1883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85725" rIns="85725" bIns="8572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smtClean="0"/>
            <a:t>2 Pet. 3:7</a:t>
          </a:r>
          <a:endParaRPr lang="en-US" sz="4500" kern="1200" dirty="0"/>
        </a:p>
      </dsp:txBody>
      <dsp:txXfrm>
        <a:off x="5959679" y="521772"/>
        <a:ext cx="2197249" cy="1393412"/>
      </dsp:txXfrm>
    </dsp:sp>
    <dsp:sp modelId="{71F64842-5B0B-44C7-BA2F-92155883C12A}">
      <dsp:nvSpPr>
        <dsp:cNvPr id="0" name=""/>
        <dsp:cNvSpPr/>
      </dsp:nvSpPr>
      <dsp:spPr>
        <a:xfrm>
          <a:off x="6423873" y="1783462"/>
          <a:ext cx="2030179" cy="8073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700" i="1" kern="1200" smtClean="0">
                    <a:latin typeface="Cambria Math"/>
                    <a:ea typeface="Cambria Math"/>
                    <a:cs typeface="Arial"/>
                  </a:rPr>
                  <m:t>∴</m:t>
                </m:r>
                <m:r>
                  <a:rPr lang="en-US" sz="1700" b="0" i="1" kern="1200" smtClean="0">
                    <a:latin typeface="Cambria Math"/>
                    <a:ea typeface="Cambria Math"/>
                    <a:cs typeface="Arial"/>
                  </a:rPr>
                  <m:t>h𝑒𝑎𝑣𝑒𝑛</m:t>
                </m:r>
                <m:r>
                  <a:rPr lang="en-US" sz="1700" b="0" i="1" kern="1200" smtClean="0">
                    <a:latin typeface="Cambria Math"/>
                    <a:ea typeface="Cambria Math"/>
                    <a:cs typeface="Arial"/>
                  </a:rPr>
                  <m:t> &amp; </m:t>
                </m:r>
                <m:r>
                  <a:rPr lang="en-US" sz="1700" b="0" i="1" kern="1200" smtClean="0">
                    <a:latin typeface="Cambria Math"/>
                    <a:ea typeface="Cambria Math"/>
                    <a:cs typeface="Arial"/>
                  </a:rPr>
                  <m:t>𝑒𝑎𝑟𝑡h</m:t>
                </m:r>
                <m:r>
                  <a:rPr lang="en-US" sz="1700" b="0" i="1" kern="1200" smtClean="0">
                    <a:latin typeface="Cambria Math"/>
                    <a:ea typeface="Cambria Math"/>
                    <a:cs typeface="Arial"/>
                  </a:rPr>
                  <m:t>=</m:t>
                </m:r>
                <m:r>
                  <a:rPr lang="en-US" sz="1700" b="0" i="1" kern="1200" smtClean="0">
                    <a:latin typeface="Cambria Math"/>
                    <a:ea typeface="Cambria Math"/>
                    <a:cs typeface="Arial"/>
                  </a:rPr>
                  <m:t>𝐼𝑠𝑟𝑎𝑒𝑙</m:t>
                </m:r>
                <m:r>
                  <a:rPr lang="en-US" sz="1700" b="0" i="1" kern="1200" smtClean="0">
                    <a:latin typeface="Cambria Math"/>
                    <a:ea typeface="Cambria Math"/>
                    <a:cs typeface="Arial"/>
                  </a:rPr>
                  <m:t> </m:t>
                </m:r>
                <m:r>
                  <a:rPr lang="en-US" sz="1700" b="0" i="1" kern="1200" smtClean="0">
                    <a:latin typeface="Cambria Math"/>
                    <a:ea typeface="Cambria Math"/>
                    <a:cs typeface="Arial"/>
                  </a:rPr>
                  <m:t>𝑖𝑛</m:t>
                </m:r>
                <m:r>
                  <a:rPr lang="en-US" sz="1700" b="0" i="1" kern="1200" smtClean="0">
                    <a:latin typeface="Cambria Math"/>
                    <a:ea typeface="Cambria Math"/>
                    <a:cs typeface="Arial"/>
                  </a:rPr>
                  <m:t> 2 </m:t>
                </m:r>
                <m:r>
                  <a:rPr lang="en-US" sz="1700" b="0" i="1" kern="1200" smtClean="0">
                    <a:latin typeface="Cambria Math"/>
                    <a:ea typeface="Cambria Math"/>
                    <a:cs typeface="Arial"/>
                  </a:rPr>
                  <m:t>𝑃𝑒𝑡𝑒𝑟</m:t>
                </m:r>
                <m:r>
                  <a:rPr lang="en-US" sz="1700" b="0" i="1" kern="1200" smtClean="0">
                    <a:latin typeface="Cambria Math"/>
                    <a:ea typeface="Cambria Math"/>
                    <a:cs typeface="Arial"/>
                  </a:rPr>
                  <m:t> 3</m:t>
                </m:r>
              </m:oMath>
            </m:oMathPara>
          </a14:m>
          <a:endParaRPr lang="en-US" sz="1700" kern="1200" dirty="0"/>
        </a:p>
      </dsp:txBody>
      <dsp:txXfrm>
        <a:off x="6447519" y="1807108"/>
        <a:ext cx="1982887" cy="760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2DD97-E0CC-4364-B7A1-0D2B469FA723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320CA-F06D-44B5-A978-CFB75D2488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14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37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6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7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7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7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9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3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26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2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20CA-F06D-44B5-A978-CFB75D2488E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2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46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86B-9613-4C14-B2A2-1F17EC5F7B43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BB09-DBEF-490B-B4D0-CD3674D4FA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2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86B-9613-4C14-B2A2-1F17EC5F7B43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BB09-DBEF-490B-B4D0-CD3674D4FA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3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32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1437547"/>
            <a:ext cx="8210882" cy="5005976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44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8210882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1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621552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7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9900" y="2133600"/>
            <a:ext cx="8234855" cy="4309922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074738"/>
            <a:ext cx="8229600" cy="1058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79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368300"/>
            <a:ext cx="8283900" cy="60797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07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09700"/>
            <a:ext cx="8283900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8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868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2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1437547"/>
            <a:ext cx="8210882" cy="5005976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2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86B-9613-4C14-B2A2-1F17EC5F7B43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BB09-DBEF-490B-B4D0-CD3674D4FA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6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86B-9613-4C14-B2A2-1F17EC5F7B43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BB09-DBEF-490B-B4D0-CD3674D4FA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74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86B-9613-4C14-B2A2-1F17EC5F7B43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BB09-DBEF-490B-B4D0-CD3674D4FA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3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8210882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93873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65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621552" y="2292439"/>
            <a:ext cx="4065248" cy="4151084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2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69900" y="2133600"/>
            <a:ext cx="8234855" cy="4309922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074738"/>
            <a:ext cx="8229600" cy="1058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1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368300"/>
            <a:ext cx="8283900" cy="60797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8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09700"/>
            <a:ext cx="8283900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1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085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25" y="274638"/>
            <a:ext cx="8278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586825" y="1422400"/>
            <a:ext cx="4099975" cy="5038319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9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86B-9613-4C14-B2A2-1F17EC5F7B43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BB09-DBEF-490B-B4D0-CD3674D4FA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4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B0B3A86B-9613-4C14-B2A2-1F17EC5F7B43}" type="datetimeFigureOut">
              <a:rPr lang="en-US" smtClean="0"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75E4BB09-DBEF-490B-B4D0-CD3674D4FA7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B0B3A86B-9613-4C14-B2A2-1F17EC5F7B43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fld id="{75E4BB09-DBEF-490B-B4D0-CD3674D4FA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9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A19BA1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A19BA1"/>
          </a:solidFill>
          <a:latin typeface="+mn-lt"/>
          <a:ea typeface="MS PGothic" pitchFamily="34" charset="-128"/>
          <a:cs typeface="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685800"/>
          </a:xfrm>
        </p:spPr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Who is speaking?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Who is being spoken to?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did the writer say/mean (exegesis)?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Did the writer speak about this elsewhere?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Did other writers speak about this?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would the original recipients understand this teaching?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does this teaching apply to us?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Rightly Divide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bg1"/>
                </a:solidFill>
              </a:rPr>
              <a:t>Careful to </a:t>
            </a:r>
            <a:r>
              <a:rPr lang="en-US" b="1" dirty="0" smtClean="0">
                <a:solidFill>
                  <a:schemeClr val="bg1"/>
                </a:solidFill>
              </a:rPr>
              <a:t>WATCH OUT</a:t>
            </a:r>
          </a:p>
          <a:p>
            <a:pPr lvl="1"/>
            <a:r>
              <a:rPr lang="en-US" dirty="0" smtClean="0"/>
              <a:t>“But </a:t>
            </a:r>
            <a:r>
              <a:rPr lang="en-US" dirty="0"/>
              <a:t>you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 watchful in all things</a:t>
            </a:r>
            <a:r>
              <a:rPr lang="en-US" dirty="0"/>
              <a:t>, endure afflictions, do the work of an evangelist, fulfill your </a:t>
            </a:r>
            <a:r>
              <a:rPr lang="en-US" dirty="0" smtClean="0"/>
              <a:t>ministry” (2 Tim. 4:5)</a:t>
            </a:r>
          </a:p>
          <a:p>
            <a:pPr lvl="2"/>
            <a:r>
              <a:rPr lang="en-US" dirty="0" smtClean="0"/>
              <a:t>For false doctrine (2 Tim. 4:3</a:t>
            </a:r>
            <a:r>
              <a:rPr lang="en-US" dirty="0"/>
              <a:t>;</a:t>
            </a:r>
            <a:r>
              <a:rPr lang="en-US" dirty="0" smtClean="0"/>
              <a:t> 1 Tim. 1:3)</a:t>
            </a:r>
          </a:p>
          <a:p>
            <a:pPr lvl="2"/>
            <a:r>
              <a:rPr lang="en-US" dirty="0" smtClean="0"/>
              <a:t>For apostasy (2 Tim. 4:4)</a:t>
            </a:r>
          </a:p>
          <a:p>
            <a:pPr lvl="2"/>
            <a:r>
              <a:rPr lang="en-US" dirty="0" smtClean="0"/>
              <a:t>For harmful brethren (2 Tim. 4:14, 15)</a:t>
            </a:r>
          </a:p>
          <a:p>
            <a:pPr lvl="2"/>
            <a:r>
              <a:rPr lang="en-US" dirty="0" smtClean="0"/>
              <a:t>For things that are lacking (Titus 1:5)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His 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Careful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2723801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9129" y="3747066"/>
            <a:ext cx="2895600" cy="310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93873" y="2209800"/>
            <a:ext cx="8210882" cy="41510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Careful to </a:t>
            </a:r>
            <a:r>
              <a:rPr lang="en-US" b="1" spc="-150" dirty="0" smtClean="0">
                <a:solidFill>
                  <a:schemeClr val="bg1"/>
                </a:solidFill>
              </a:rPr>
              <a:t>FOLLOW THE GOOD DOCTRINE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If you </a:t>
            </a:r>
            <a:r>
              <a:rPr lang="en-US" u="sng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instruct the brethren </a:t>
            </a:r>
            <a:r>
              <a:rPr lang="en-US" dirty="0"/>
              <a:t>in these things, you will be a </a:t>
            </a:r>
            <a:r>
              <a:rPr lang="en-US" dirty="0">
                <a:solidFill>
                  <a:schemeClr val="bg1"/>
                </a:solidFill>
              </a:rPr>
              <a:t>good minister </a:t>
            </a:r>
            <a:r>
              <a:rPr lang="en-US" dirty="0"/>
              <a:t>of Jesus Christ, </a:t>
            </a:r>
            <a:r>
              <a:rPr lang="en-US" dirty="0">
                <a:solidFill>
                  <a:schemeClr val="bg1"/>
                </a:solidFill>
              </a:rPr>
              <a:t>nourished </a:t>
            </a:r>
            <a:r>
              <a:rPr lang="en-US" dirty="0"/>
              <a:t>in the words of faith and of the good doctrine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which you have carefully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followed</a:t>
            </a:r>
            <a:r>
              <a:rPr lang="en-US" dirty="0" smtClean="0"/>
              <a:t>” (1 Tim. 4:6, cf. 2 Tim. 3:10, 11)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His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Careful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3529" y="5423921"/>
            <a:ext cx="2541193" cy="10393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TO INSTRUCT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3124200" y="5029200"/>
            <a:ext cx="3124200" cy="1828800"/>
          </a:xfrm>
          <a:prstGeom prst="rightArrow">
            <a:avLst>
              <a:gd name="adj1" fmla="val 66484"/>
              <a:gd name="adj2" fmla="val 4752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Must Be Nourished in and Carefully Follow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5466546"/>
            <a:ext cx="251177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Words of Faith</a:t>
            </a:r>
          </a:p>
          <a:p>
            <a:r>
              <a:rPr lang="en-US" sz="2800" dirty="0" smtClean="0"/>
              <a:t>Good Doctrine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401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93873" y="2209800"/>
            <a:ext cx="8210882" cy="4151084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bg1"/>
                </a:solidFill>
              </a:rPr>
              <a:t>Careful to </a:t>
            </a:r>
            <a:r>
              <a:rPr lang="en-US" b="1" dirty="0" smtClean="0">
                <a:solidFill>
                  <a:schemeClr val="bg1"/>
                </a:solidFill>
              </a:rPr>
              <a:t>REJECT IDLE WORDS</a:t>
            </a:r>
          </a:p>
          <a:p>
            <a:pPr lvl="1"/>
            <a:r>
              <a:rPr lang="en-US" dirty="0" smtClean="0"/>
              <a:t>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But reject </a:t>
            </a:r>
            <a:r>
              <a:rPr lang="en-US" dirty="0"/>
              <a:t>profane and old wives’ fables, and exercise yourself toward </a:t>
            </a:r>
            <a:r>
              <a:rPr lang="en-US" dirty="0" smtClean="0"/>
              <a:t>godliness” (1 Tim. 4:7; Jewish fables and commandments of men, Titus 1:14)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nor give heed </a:t>
            </a:r>
            <a:r>
              <a:rPr lang="en-US" dirty="0"/>
              <a:t>to fables and endless genealogies, which cause disputes rather than godly edification which is in </a:t>
            </a:r>
            <a:r>
              <a:rPr lang="en-US" dirty="0" smtClean="0"/>
              <a:t>faith” (1 Tim. 1:4)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His 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Careful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671648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93873" y="2209800"/>
            <a:ext cx="8210882" cy="47179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bg1"/>
                </a:solidFill>
              </a:rPr>
              <a:t>Careful to </a:t>
            </a:r>
            <a:r>
              <a:rPr lang="en-US" b="1" dirty="0" smtClean="0">
                <a:solidFill>
                  <a:schemeClr val="bg1"/>
                </a:solidFill>
              </a:rPr>
              <a:t>REJECT IDLE WORDS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But shun </a:t>
            </a:r>
            <a:r>
              <a:rPr lang="en-US" dirty="0"/>
              <a:t>profane and idle babblings, for they will increase to more </a:t>
            </a:r>
            <a:r>
              <a:rPr lang="en-US" dirty="0" smtClean="0"/>
              <a:t>ungodliness” (2 Tim. 2:16)</a:t>
            </a:r>
          </a:p>
          <a:p>
            <a:pPr lvl="1"/>
            <a:r>
              <a:rPr lang="en-US" dirty="0" smtClean="0"/>
              <a:t>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But avoid </a:t>
            </a:r>
            <a:r>
              <a:rPr lang="en-US" dirty="0"/>
              <a:t>foolish and ignorant disputes, knowing that they generate </a:t>
            </a:r>
            <a:r>
              <a:rPr lang="en-US" dirty="0" smtClean="0"/>
              <a:t>strife” (2 Tim. 2:23)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But avoid </a:t>
            </a:r>
            <a:r>
              <a:rPr lang="en-US" dirty="0"/>
              <a:t>foolish disputes, genealogies, contentions, and strivings about the law; for they are unprofitable and </a:t>
            </a:r>
            <a:r>
              <a:rPr lang="en-US" dirty="0" smtClean="0"/>
              <a:t>useless” (Titus 3:9)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His 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Careful</a:t>
            </a:r>
            <a:r>
              <a:rPr lang="en-US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2588444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873" y="2292438"/>
            <a:ext cx="8210882" cy="456556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Titus 3:8</a:t>
            </a:r>
            <a:endParaRPr lang="en-US" sz="3600" dirty="0"/>
          </a:p>
          <a:p>
            <a:pPr marL="400050" lvl="1" indent="0">
              <a:buNone/>
            </a:pPr>
            <a:r>
              <a:rPr lang="en-US" sz="3200" dirty="0" smtClean="0"/>
              <a:t>“This </a:t>
            </a:r>
            <a:r>
              <a:rPr lang="en-US" sz="3200" dirty="0"/>
              <a:t>is a faithful saying, and these things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 want you to affirm constantly</a:t>
            </a:r>
            <a:r>
              <a:rPr lang="en-US" sz="3200" dirty="0"/>
              <a:t>, that those who have believed in God should be careful to maintain good works. These things are good and profitable to men</a:t>
            </a:r>
            <a:r>
              <a:rPr lang="en-US" sz="3200" dirty="0" smtClean="0"/>
              <a:t>.”</a:t>
            </a:r>
          </a:p>
          <a:p>
            <a:pPr lvl="1"/>
            <a:r>
              <a:rPr lang="en-US" sz="3200" dirty="0" smtClean="0"/>
              <a:t>“affirm strongly” (LO)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Carefully Constant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Careful to maintain good works</a:t>
            </a:r>
          </a:p>
          <a:p>
            <a:pPr lvl="1"/>
            <a:r>
              <a:rPr lang="en-US" dirty="0" smtClean="0"/>
              <a:t>Good and profitable to men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24652"/>
            <a:ext cx="41910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accent3"/>
                </a:solidFill>
              </a:rPr>
              <a:t>AFFIRM</a:t>
            </a:r>
            <a:endParaRPr lang="en-US" sz="5400" b="1" dirty="0">
              <a:solidFill>
                <a:schemeClr val="accent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Trebuchet MS" panose="020B0603020202020204" pitchFamily="34" charset="0"/>
              <a:buChar char="X"/>
            </a:pPr>
            <a:r>
              <a:rPr lang="en-US" dirty="0" smtClean="0"/>
              <a:t>Foolish disputes</a:t>
            </a:r>
          </a:p>
          <a:p>
            <a:pPr>
              <a:buFont typeface="Trebuchet MS" panose="020B0603020202020204" pitchFamily="34" charset="0"/>
              <a:buChar char="X"/>
            </a:pPr>
            <a:r>
              <a:rPr lang="en-US" dirty="0" smtClean="0"/>
              <a:t>Genealogies</a:t>
            </a:r>
          </a:p>
          <a:p>
            <a:pPr>
              <a:buFont typeface="Trebuchet MS" panose="020B0603020202020204" pitchFamily="34" charset="0"/>
              <a:buChar char="X"/>
            </a:pPr>
            <a:r>
              <a:rPr lang="en-US" dirty="0" smtClean="0"/>
              <a:t>Contentions</a:t>
            </a:r>
          </a:p>
          <a:p>
            <a:pPr>
              <a:buFont typeface="Trebuchet MS" panose="020B0603020202020204" pitchFamily="34" charset="0"/>
              <a:buChar char="X"/>
            </a:pPr>
            <a:r>
              <a:rPr lang="en-US" dirty="0" smtClean="0"/>
              <a:t>Strivings about the law</a:t>
            </a:r>
          </a:p>
          <a:p>
            <a:pPr lvl="1"/>
            <a:r>
              <a:rPr lang="en-US" dirty="0" smtClean="0"/>
              <a:t>Unprofitable and useless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4572000" y="1127760"/>
            <a:ext cx="419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19BA1"/>
                </a:solidFill>
                <a:latin typeface="+mn-lt"/>
                <a:ea typeface="MS PGothic" pitchFamily="34" charset="-128"/>
                <a:cs typeface="Book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19BA1"/>
                </a:solidFill>
                <a:latin typeface="Trebuchet MS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19BA1"/>
                </a:solidFill>
                <a:latin typeface="Trebuchet MS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19BA1"/>
                </a:solidFill>
                <a:latin typeface="Trebuchet MS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19BA1"/>
                </a:solidFill>
                <a:latin typeface="Trebuchet MS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AVOID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Titus 3:8-11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105400"/>
            <a:ext cx="9144000" cy="106680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7800"/>
            <a:ext cx="9144000" cy="182880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93873" y="1437547"/>
            <a:ext cx="8210882" cy="47125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14  </a:t>
            </a:r>
            <a:r>
              <a:rPr lang="en-US" dirty="0"/>
              <a:t>Remind them of these things, charging them before the Lord not to strive about words to no profit, to the ruin of the hearers.</a:t>
            </a:r>
          </a:p>
          <a:p>
            <a:pPr marL="0" indent="0">
              <a:buNone/>
            </a:pPr>
            <a:r>
              <a:rPr lang="en-US" dirty="0"/>
              <a:t>15  Be diligent to present yourself approved to God, a worker who does not need to be ashamed, rightly dividing the word of truth.</a:t>
            </a:r>
          </a:p>
          <a:p>
            <a:pPr marL="0" indent="0">
              <a:buNone/>
            </a:pPr>
            <a:r>
              <a:rPr lang="en-US" dirty="0"/>
              <a:t>16  But shun profane and idle babblings, for they will increase to more ungodliness.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2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 smtClean="0">
                <a:solidFill>
                  <a:prstClr val="white"/>
                </a:solidFill>
              </a:rPr>
              <a:t>Timothy 2:14-16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2"/>
                <p:extLst>
                  <p:ext uri="{D42A27DB-BD31-4B8C-83A1-F6EECF244321}">
                    <p14:modId xmlns:p14="http://schemas.microsoft.com/office/powerpoint/2010/main" val="2273785716"/>
                  </p:ext>
                </p:extLst>
              </p:nvPr>
            </p:nvGraphicFramePr>
            <p:xfrm>
              <a:off x="381000" y="1447800"/>
              <a:ext cx="8458200" cy="3886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2"/>
                <p:extLst>
                  <p:ext uri="{D42A27DB-BD31-4B8C-83A1-F6EECF244321}">
                    <p14:modId xmlns:p14="http://schemas.microsoft.com/office/powerpoint/2010/main" val="2273785716"/>
                  </p:ext>
                </p:extLst>
              </p:nvPr>
            </p:nvGraphicFramePr>
            <p:xfrm>
              <a:off x="381000" y="1447800"/>
              <a:ext cx="8458200" cy="3886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r>
              <a:rPr lang="en-US" dirty="0" smtClean="0"/>
              <a:t>Striving Over Words To No Profit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3226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7200" y="4343400"/>
            <a:ext cx="5105400" cy="2514600"/>
            <a:chOff x="457200" y="4343400"/>
            <a:chExt cx="5105400" cy="2514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57200" y="4343400"/>
              <a:ext cx="0" cy="25146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62600" y="4343400"/>
              <a:ext cx="0" cy="25146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38200" y="5715000"/>
              <a:ext cx="435388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self-refuting blunder</a:t>
              </a:r>
            </a:p>
            <a:p>
              <a:pPr algn="ctr"/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(Deut. 31:28)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92084" y="4343400"/>
            <a:ext cx="3723317" cy="2215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alse Parallels!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as literal as fire </a:t>
            </a:r>
            <a:b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Pet. 3:5)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discussing judgment on a city but the </a:t>
            </a:r>
            <a:r>
              <a:rPr lang="en-US" sz="2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ungodly men (2:5)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AE346-6547-42DD-9C9D-EC622FA5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18AE346-6547-42DD-9C9D-EC622FA55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B5A053-4B0B-427C-AF8D-208D69A77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01B5A053-4B0B-427C-AF8D-208D69A77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123D69-DD71-44C8-A000-096DD159A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D123D69-DD71-44C8-A000-096DD159AE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0A2B35-B6AB-4C48-9D95-129E334D0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B0A2B35-B6AB-4C48-9D95-129E334D0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98AAEA-7D06-4C10-A708-E05139A4F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9A98AAEA-7D06-4C10-A708-E05139A4F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2B74E-D5F5-44DD-ACEE-8E34CEEB7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DF2B74E-D5F5-44DD-ACEE-8E34CEEB7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F64842-5B0B-44C7-BA2F-92155883C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1F64842-5B0B-44C7-BA2F-92155883C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27F895-6FFE-4F99-A7A8-A1500C3F3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9327F895-6FFE-4F99-A7A8-A1500C3F3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06680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7800"/>
            <a:ext cx="9144000" cy="182880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276600"/>
            <a:ext cx="9144000" cy="1828800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93873" y="1437547"/>
            <a:ext cx="8210882" cy="47125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14  </a:t>
            </a:r>
            <a:r>
              <a:rPr lang="en-US" dirty="0"/>
              <a:t>Remind them of these things, charging them before the Lord not to strive about words to no profit, to the ruin of the hearers.</a:t>
            </a:r>
          </a:p>
          <a:p>
            <a:pPr marL="0" indent="0">
              <a:buNone/>
            </a:pPr>
            <a:r>
              <a:rPr lang="en-US" dirty="0"/>
              <a:t>15  Be diligent to present yourself approved to God, a worker who does not need to be ashamed, </a:t>
            </a:r>
            <a:r>
              <a:rPr lang="en-US" dirty="0">
                <a:solidFill>
                  <a:schemeClr val="bg1"/>
                </a:solidFill>
              </a:rPr>
              <a:t>rightly dividing </a:t>
            </a:r>
            <a:r>
              <a:rPr lang="en-US" dirty="0"/>
              <a:t>the word of truth.</a:t>
            </a:r>
          </a:p>
          <a:p>
            <a:pPr marL="0" indent="0">
              <a:buNone/>
            </a:pPr>
            <a:r>
              <a:rPr lang="en-US" dirty="0"/>
              <a:t>16  But shun profane and idle babblings, for they will increase to more ungodliness.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2</a:t>
            </a:r>
            <a:r>
              <a:rPr lang="en-US" sz="4000" smtClean="0">
                <a:solidFill>
                  <a:prstClr val="white"/>
                </a:solidFill>
              </a:rPr>
              <a:t> </a:t>
            </a:r>
            <a:r>
              <a:rPr lang="en-US" sz="4000" dirty="0" smtClean="0">
                <a:solidFill>
                  <a:prstClr val="white"/>
                </a:solidFill>
              </a:rPr>
              <a:t>Timothy 2:14-16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92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theme/theme1.xml><?xml version="1.0" encoding="utf-8"?>
<a:theme xmlns:a="http://schemas.openxmlformats.org/drawingml/2006/main" name="gospel_preac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ork and Qualifications of the Gospel Preacher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gospel_preacher</Template>
  <TotalTime>1835</TotalTime>
  <Words>654</Words>
  <Application>Microsoft Office PowerPoint</Application>
  <PresentationFormat>On-screen Show (4:3)</PresentationFormat>
  <Paragraphs>77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Trebuchet MS</vt:lpstr>
      <vt:lpstr>MS PGothic</vt:lpstr>
      <vt:lpstr>Book</vt:lpstr>
      <vt:lpstr>Cambria Math</vt:lpstr>
      <vt:lpstr>Wingdings</vt:lpstr>
      <vt:lpstr>Calibri</vt:lpstr>
      <vt:lpstr>gospel_preacher</vt:lpstr>
      <vt:lpstr>Work and Qualifications of the Gospel Preacher2</vt:lpstr>
      <vt:lpstr>PowerPoint Presentation</vt:lpstr>
      <vt:lpstr>3. His Careful Work</vt:lpstr>
      <vt:lpstr>3. His Careful Work</vt:lpstr>
      <vt:lpstr>3. His Careful Work</vt:lpstr>
      <vt:lpstr>Carefully Constant</vt:lpstr>
      <vt:lpstr>AFFIRM</vt:lpstr>
      <vt:lpstr>PowerPoint Presentation</vt:lpstr>
      <vt:lpstr>Striving Over Words To No Profit</vt:lpstr>
      <vt:lpstr>PowerPoint Presentation</vt:lpstr>
      <vt:lpstr>To Rightly Divide</vt:lpstr>
      <vt:lpstr>3. His Careful Work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41</cp:revision>
  <dcterms:created xsi:type="dcterms:W3CDTF">2015-03-10T18:15:49Z</dcterms:created>
  <dcterms:modified xsi:type="dcterms:W3CDTF">2015-05-01T23:48:16Z</dcterms:modified>
</cp:coreProperties>
</file>